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260" r:id="rId9"/>
    <p:sldId id="299" r:id="rId10"/>
    <p:sldId id="278" r:id="rId11"/>
    <p:sldId id="279" r:id="rId12"/>
    <p:sldId id="280" r:id="rId13"/>
    <p:sldId id="281" r:id="rId14"/>
    <p:sldId id="298" r:id="rId15"/>
    <p:sldId id="282" r:id="rId16"/>
    <p:sldId id="267" r:id="rId1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66FF66"/>
    <a:srgbClr val="00FF00"/>
    <a:srgbClr val="FFFF66"/>
    <a:srgbClr val="FF3300"/>
    <a:srgbClr val="FF9900"/>
    <a:srgbClr val="FFFF99"/>
    <a:srgbClr val="4C4C4E"/>
    <a:srgbClr val="606163"/>
    <a:srgbClr val="F8E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6114" autoAdjust="0"/>
  </p:normalViewPr>
  <p:slideViewPr>
    <p:cSldViewPr>
      <p:cViewPr>
        <p:scale>
          <a:sx n="120" d="100"/>
          <a:sy n="120" d="100"/>
        </p:scale>
        <p:origin x="-181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58834994898441E-2"/>
          <c:y val="1.4459137187990035E-2"/>
          <c:w val="0.59666923584599474"/>
          <c:h val="0.8446549769033310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rgbClr val="C1DC4C"/>
              </a:solidFill>
            </c:spPr>
          </c:dPt>
          <c:dPt>
            <c:idx val="1"/>
            <c:bubble3D val="0"/>
            <c:spPr>
              <a:solidFill>
                <a:srgbClr val="003300"/>
              </a:solidFill>
            </c:spPr>
          </c:dPt>
          <c:dPt>
            <c:idx val="3"/>
            <c:bubble3D val="0"/>
            <c:spPr>
              <a:solidFill>
                <a:srgbClr val="8BC853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Europa</c:v>
                </c:pt>
                <c:pt idx="1">
                  <c:v>Africa</c:v>
                </c:pt>
                <c:pt idx="2">
                  <c:v>Asia</c:v>
                </c:pt>
                <c:pt idx="3">
                  <c:v>America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0.6</c:v>
                </c:pt>
                <c:pt idx="1">
                  <c:v>0.25</c:v>
                </c:pt>
                <c:pt idx="2">
                  <c:v>0.13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010445472047016"/>
          <c:y val="0.19417900184135783"/>
          <c:w val="0.29174509301787921"/>
          <c:h val="0.4418514982094958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1800" noProof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en-GB" sz="1800" b="0" noProof="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Espositori</a:t>
            </a:r>
            <a:endParaRPr lang="en-GB" sz="1800" b="0" noProof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layout>
        <c:manualLayout>
          <c:xMode val="edge"/>
          <c:yMode val="edge"/>
          <c:x val="0.18755744417313919"/>
          <c:y val="1.392389149743595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Exhibitors</c:v>
                </c:pt>
              </c:strCache>
            </c:strRef>
          </c:tx>
          <c:spPr>
            <a:solidFill>
              <a:srgbClr val="C1DC4C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2015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328</c:v>
                </c:pt>
                <c:pt idx="1">
                  <c:v>310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3792"/>
        <c:axId val="43395328"/>
      </c:barChart>
      <c:catAx>
        <c:axId val="43393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it-IT"/>
          </a:p>
        </c:txPr>
        <c:crossAx val="43395328"/>
        <c:crosses val="autoZero"/>
        <c:auto val="1"/>
        <c:lblAlgn val="ctr"/>
        <c:lblOffset val="100"/>
        <c:noMultiLvlLbl val="0"/>
      </c:catAx>
      <c:valAx>
        <c:axId val="4339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339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1800" noProof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en-GB" sz="1800" b="0" noProof="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Visitatori</a:t>
            </a:r>
            <a:endParaRPr lang="en-GB" sz="1800" b="0" noProof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layout>
        <c:manualLayout>
          <c:xMode val="edge"/>
          <c:yMode val="edge"/>
          <c:x val="1.8533302377598985E-2"/>
          <c:y val="2.3206485829059931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Exhibitors</c:v>
                </c:pt>
              </c:strCache>
            </c:strRef>
          </c:tx>
          <c:spPr>
            <a:solidFill>
              <a:srgbClr val="00502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2015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70775</c:v>
                </c:pt>
                <c:pt idx="1">
                  <c:v>59000</c:v>
                </c:pt>
                <c:pt idx="2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11712"/>
        <c:axId val="43429888"/>
      </c:barChart>
      <c:catAx>
        <c:axId val="4341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29888"/>
        <c:crosses val="autoZero"/>
        <c:auto val="1"/>
        <c:lblAlgn val="ctr"/>
        <c:lblOffset val="100"/>
        <c:noMultiLvlLbl val="0"/>
      </c:catAx>
      <c:valAx>
        <c:axId val="434298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341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jpg"/><Relationship Id="rId2" Type="http://schemas.openxmlformats.org/officeDocument/2006/relationships/image" Target="../media/image32.jpg"/><Relationship Id="rId1" Type="http://schemas.openxmlformats.org/officeDocument/2006/relationships/image" Target="../media/image31.png"/><Relationship Id="rId6" Type="http://schemas.openxmlformats.org/officeDocument/2006/relationships/image" Target="../media/image35.jpe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jpg"/><Relationship Id="rId2" Type="http://schemas.openxmlformats.org/officeDocument/2006/relationships/image" Target="../media/image32.jpg"/><Relationship Id="rId1" Type="http://schemas.openxmlformats.org/officeDocument/2006/relationships/image" Target="../media/image31.png"/><Relationship Id="rId6" Type="http://schemas.openxmlformats.org/officeDocument/2006/relationships/image" Target="../media/image35.jpe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81F2C-AE13-48E8-A5C9-3FA0EE0DADAF}" type="doc">
      <dgm:prSet loTypeId="urn:microsoft.com/office/officeart/2008/layout/CaptionedPictures" loCatId="pictur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60D6D448-72E7-4FD9-B38A-3287FCE33226}">
      <dgm:prSet phldrT="[Testo]" custT="1"/>
      <dgm:spPr/>
      <dgm:t>
        <a:bodyPr/>
        <a:lstStyle/>
        <a:p>
          <a:r>
            <a:rPr lang="it-IT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Bovini da carne</a:t>
          </a:r>
          <a:endParaRPr lang="it-IT" sz="12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5BFC25A-F518-4134-B35D-F4778A4094BC}" type="parTrans" cxnId="{4716DCCE-23EB-44BA-A83A-79E2155560CB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6A9BA20-9D5C-46DC-9DED-8C94456CAB16}" type="sibTrans" cxnId="{4716DCCE-23EB-44BA-A83A-79E2155560CB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9B475AC-FC8F-46D1-AC51-98B8B40EB30F}">
      <dgm:prSet phldrT="[Testo]" custT="1"/>
      <dgm:spPr/>
      <dgm:t>
        <a:bodyPr/>
        <a:lstStyle/>
        <a:p>
          <a:r>
            <a:rPr lang="it-IT" sz="11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Bovini  a duplice attitudine</a:t>
          </a:r>
          <a:endParaRPr lang="it-IT" sz="11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B542F34-354B-4AD0-B663-B2449D299F91}" type="parTrans" cxnId="{4435A99E-05EE-4FEB-931A-1D892E673F22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2B8A732-992D-42F3-99E0-D6615364E1A3}" type="sibTrans" cxnId="{4435A99E-05EE-4FEB-931A-1D892E673F22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3F7E4EE-DF71-4C54-9905-76204DF3F99F}">
      <dgm:prSet phldrT="[Testo]" custT="1"/>
      <dgm:spPr/>
      <dgm:t>
        <a:bodyPr/>
        <a:lstStyle/>
        <a:p>
          <a:r>
            <a:rPr lang="it-IT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Bovini da latte</a:t>
          </a:r>
          <a:endParaRPr lang="it-IT" sz="12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8B775D4-2B91-4F1B-9F11-5CB02FC25848}" type="parTrans" cxnId="{49555469-FAA3-45FE-A02C-500FB5ABF604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8F66562-CAE5-4E4C-8198-70FDC8750F36}" type="sibTrans" cxnId="{49555469-FAA3-45FE-A02C-500FB5ABF604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AB3D7C2-34C7-45EC-B670-C267F74FA81E}">
      <dgm:prSet phldrT="[Testo]" custT="1"/>
      <dgm:spPr/>
      <dgm:t>
        <a:bodyPr/>
        <a:lstStyle/>
        <a:p>
          <a:r>
            <a:rPr lang="it-IT" sz="1200" b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Bufali</a:t>
          </a:r>
          <a:endParaRPr lang="it-IT" sz="12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14C7BB5-9001-42B1-B4D7-6626A55687F6}" type="parTrans" cxnId="{C9703BCE-2E77-4862-B0E8-9CB2BC224479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3F88420-8F09-4B8D-8821-D4E4DEAEA343}" type="sibTrans" cxnId="{C9703BCE-2E77-4862-B0E8-9CB2BC224479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A5C4862-DBEA-4621-84AA-28F636F2742D}">
      <dgm:prSet phldrT="[Testo]" custT="1"/>
      <dgm:spPr/>
      <dgm:t>
        <a:bodyPr/>
        <a:lstStyle/>
        <a:p>
          <a:r>
            <a:rPr lang="it-IT" sz="1200" b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Equidi</a:t>
          </a:r>
          <a:endParaRPr lang="it-IT" sz="12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0B35A09-9B79-4C68-8356-68F19481A299}" type="parTrans" cxnId="{F36D9FD8-CBED-417F-8341-EC07548E99E5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DC91D56-D303-47BA-8E9C-C6C38D1EE1C3}" type="sibTrans" cxnId="{F36D9FD8-CBED-417F-8341-EC07548E99E5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39CA7E00-7E62-4D9E-A37A-5E84CEAD3A2C}">
      <dgm:prSet phldrT="[Testo]" custT="1"/>
      <dgm:spPr/>
      <dgm:t>
        <a:bodyPr/>
        <a:lstStyle/>
        <a:p>
          <a:r>
            <a:rPr lang="it-IT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Ovi-caprini</a:t>
          </a:r>
          <a:endParaRPr lang="it-IT" sz="12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442205F-A629-42AC-A87F-BBD4553980D1}" type="parTrans" cxnId="{93EBACAF-F148-406D-8853-D0053C5E3A14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EF9B70E-7367-4772-AA99-E37B16CB020C}" type="sibTrans" cxnId="{93EBACAF-F148-406D-8853-D0053C5E3A14}">
      <dgm:prSet/>
      <dgm:spPr/>
      <dgm:t>
        <a:bodyPr/>
        <a:lstStyle/>
        <a:p>
          <a:endParaRPr lang="it-IT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FD4B537-DB41-435E-BE0B-83A6269B73C2}">
      <dgm:prSet phldrT="[Testo]" custT="1"/>
      <dgm:spPr/>
      <dgm:t>
        <a:bodyPr/>
        <a:lstStyle/>
        <a:p>
          <a:r>
            <a:rPr lang="it-IT" sz="105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Limousine, Marchigiana, Podolica</a:t>
          </a:r>
          <a:endParaRPr lang="it-IT" sz="105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C2D651A9-54DF-4CDB-8396-F77334C41D2B}" type="parTrans" cxnId="{6EB76FF3-9D78-401A-AFDA-FD8AE54C4BA3}">
      <dgm:prSet/>
      <dgm:spPr/>
      <dgm:t>
        <a:bodyPr/>
        <a:lstStyle/>
        <a:p>
          <a:endParaRPr lang="it-IT"/>
        </a:p>
      </dgm:t>
    </dgm:pt>
    <dgm:pt modelId="{B29EA401-2F94-4CC3-87B5-4F06514B403A}" type="sibTrans" cxnId="{6EB76FF3-9D78-401A-AFDA-FD8AE54C4BA3}">
      <dgm:prSet/>
      <dgm:spPr/>
      <dgm:t>
        <a:bodyPr/>
        <a:lstStyle/>
        <a:p>
          <a:endParaRPr lang="it-IT"/>
        </a:p>
      </dgm:t>
    </dgm:pt>
    <dgm:pt modelId="{643CA459-D22B-4E60-AAEE-F41AA0F1B834}">
      <dgm:prSet phldrT="[Testo]" custT="1"/>
      <dgm:spPr/>
      <dgm:t>
        <a:bodyPr/>
        <a:lstStyle/>
        <a:p>
          <a:r>
            <a:rPr lang="it-IT" sz="105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Pezzata rossa italiana</a:t>
          </a:r>
          <a:endParaRPr lang="it-IT" sz="105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E748D3F-1202-4A3D-B30F-C2A4D3812016}" type="parTrans" cxnId="{8BB784CC-9FD3-46D4-B160-37E11F7F04AA}">
      <dgm:prSet/>
      <dgm:spPr/>
      <dgm:t>
        <a:bodyPr/>
        <a:lstStyle/>
        <a:p>
          <a:endParaRPr lang="it-IT"/>
        </a:p>
      </dgm:t>
    </dgm:pt>
    <dgm:pt modelId="{F92D0D6B-062E-4DF8-9247-580F6E96E4FC}" type="sibTrans" cxnId="{8BB784CC-9FD3-46D4-B160-37E11F7F04AA}">
      <dgm:prSet/>
      <dgm:spPr/>
      <dgm:t>
        <a:bodyPr/>
        <a:lstStyle/>
        <a:p>
          <a:endParaRPr lang="it-IT"/>
        </a:p>
      </dgm:t>
    </dgm:pt>
    <dgm:pt modelId="{471E772E-3D59-45B6-9516-65B0F2311218}">
      <dgm:prSet phldrT="[Testo]" custT="1"/>
      <dgm:spPr/>
      <dgm:t>
        <a:bodyPr/>
        <a:lstStyle/>
        <a:p>
          <a:r>
            <a:rPr lang="it-IT" sz="105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Frisona</a:t>
          </a:r>
          <a:r>
            <a:rPr lang="it-IT" sz="105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Jersey</a:t>
          </a:r>
          <a:endParaRPr lang="it-IT" sz="105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371E22AC-32ED-4A4B-817E-DD9DD8A52A44}" type="parTrans" cxnId="{6D101832-9D87-4130-B084-0EA533B4B25C}">
      <dgm:prSet/>
      <dgm:spPr/>
      <dgm:t>
        <a:bodyPr/>
        <a:lstStyle/>
        <a:p>
          <a:endParaRPr lang="it-IT"/>
        </a:p>
      </dgm:t>
    </dgm:pt>
    <dgm:pt modelId="{B8B5AF4A-28E1-4829-B824-8E31D2661297}" type="sibTrans" cxnId="{6D101832-9D87-4130-B084-0EA533B4B25C}">
      <dgm:prSet/>
      <dgm:spPr/>
      <dgm:t>
        <a:bodyPr/>
        <a:lstStyle/>
        <a:p>
          <a:endParaRPr lang="it-IT"/>
        </a:p>
      </dgm:t>
    </dgm:pt>
    <dgm:pt modelId="{DBE1CC68-DCD8-4BE0-AAE1-AEA228C368B1}">
      <dgm:prSet phldrT="[Testo]" custT="1"/>
      <dgm:spPr/>
      <dgm:t>
        <a:bodyPr/>
        <a:lstStyle/>
        <a:p>
          <a:r>
            <a:rPr lang="it-IT" sz="1200" b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Conigli</a:t>
          </a:r>
          <a:endParaRPr lang="it-IT" sz="12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73CC482-D3C0-4BA5-ACBB-F19BAD3E9A66}" type="parTrans" cxnId="{BE6A9868-18AC-4F13-9B4D-EB72791AFBBB}">
      <dgm:prSet/>
      <dgm:spPr/>
      <dgm:t>
        <a:bodyPr/>
        <a:lstStyle/>
        <a:p>
          <a:endParaRPr lang="it-IT"/>
        </a:p>
      </dgm:t>
    </dgm:pt>
    <dgm:pt modelId="{2FAF17EB-2E11-4B60-8507-B7064653071F}" type="sibTrans" cxnId="{BE6A9868-18AC-4F13-9B4D-EB72791AFBBB}">
      <dgm:prSet/>
      <dgm:spPr/>
      <dgm:t>
        <a:bodyPr/>
        <a:lstStyle/>
        <a:p>
          <a:endParaRPr lang="it-IT"/>
        </a:p>
      </dgm:t>
    </dgm:pt>
    <dgm:pt modelId="{E64DF61E-0C7D-443E-9F30-D9A5E6BF0FA2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05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Murgese</a:t>
          </a:r>
          <a:r>
            <a:rPr lang="it-IT" sz="105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CAITPR,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05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Asino Martina Franca</a:t>
          </a:r>
          <a:endParaRPr lang="it-IT" sz="105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2D74C57-1594-48FB-BE9F-17E0FC586D61}" type="parTrans" cxnId="{F646E26B-4692-4363-A7EC-AE8A05DE6B16}">
      <dgm:prSet/>
      <dgm:spPr/>
      <dgm:t>
        <a:bodyPr/>
        <a:lstStyle/>
        <a:p>
          <a:endParaRPr lang="it-IT"/>
        </a:p>
      </dgm:t>
    </dgm:pt>
    <dgm:pt modelId="{9ABEBC2C-E375-4C6A-AC5B-071840036273}" type="sibTrans" cxnId="{F646E26B-4692-4363-A7EC-AE8A05DE6B16}">
      <dgm:prSet/>
      <dgm:spPr/>
      <dgm:t>
        <a:bodyPr/>
        <a:lstStyle/>
        <a:p>
          <a:endParaRPr lang="it-IT"/>
        </a:p>
      </dgm:t>
    </dgm:pt>
    <dgm:pt modelId="{4132DAC9-D00A-488A-B5A2-CAE9310D7C11}" type="pres">
      <dgm:prSet presAssocID="{3CA81F2C-AE13-48E8-A5C9-3FA0EE0DADA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E6F1E0B6-E01C-4BC7-AD02-DA46C7A1E2DF}" type="pres">
      <dgm:prSet presAssocID="{60D6D448-72E7-4FD9-B38A-3287FCE33226}" presName="composite" presStyleCnt="0">
        <dgm:presLayoutVars>
          <dgm:chMax val="1"/>
          <dgm:chPref val="1"/>
        </dgm:presLayoutVars>
      </dgm:prSet>
      <dgm:spPr/>
    </dgm:pt>
    <dgm:pt modelId="{C1E3DE1C-7E63-4B74-AEDB-70F48280C5FC}" type="pres">
      <dgm:prSet presAssocID="{60D6D448-72E7-4FD9-B38A-3287FCE33226}" presName="Accent" presStyleLbl="trAlignAcc1" presStyleIdx="0" presStyleCnt="7">
        <dgm:presLayoutVars>
          <dgm:chMax val="0"/>
          <dgm:chPref val="0"/>
        </dgm:presLayoutVars>
      </dgm:prSet>
      <dgm:spPr/>
    </dgm:pt>
    <dgm:pt modelId="{24CB2E67-087C-4C93-8B9E-686FAE4CC0FA}" type="pres">
      <dgm:prSet presAssocID="{60D6D448-72E7-4FD9-B38A-3287FCE33226}" presName="Image" presStyleLbl="alignImgPlace1" presStyleIdx="0" presStyleCnt="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F393D03B-2B5A-46D9-98E9-6046B319A075}" type="pres">
      <dgm:prSet presAssocID="{60D6D448-72E7-4FD9-B38A-3287FCE33226}" presName="ChildComposite" presStyleCnt="0"/>
      <dgm:spPr/>
    </dgm:pt>
    <dgm:pt modelId="{81377547-CB6A-4107-B132-1F3249B50469}" type="pres">
      <dgm:prSet presAssocID="{60D6D448-72E7-4FD9-B38A-3287FCE33226}" presName="Child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FCB40E-D759-4097-B362-06FDC4FC68E6}" type="pres">
      <dgm:prSet presAssocID="{60D6D448-72E7-4FD9-B38A-3287FCE33226}" presName="Parent" presStyleLbl="revTx" presStyleIdx="0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F62B90-C811-4F42-A4D0-599D29085DDA}" type="pres">
      <dgm:prSet presAssocID="{16A9BA20-9D5C-46DC-9DED-8C94456CAB16}" presName="sibTrans" presStyleCnt="0"/>
      <dgm:spPr/>
    </dgm:pt>
    <dgm:pt modelId="{F33BEA18-298A-4C69-877B-88B972E9863D}" type="pres">
      <dgm:prSet presAssocID="{09B475AC-FC8F-46D1-AC51-98B8B40EB30F}" presName="composite" presStyleCnt="0">
        <dgm:presLayoutVars>
          <dgm:chMax val="1"/>
          <dgm:chPref val="1"/>
        </dgm:presLayoutVars>
      </dgm:prSet>
      <dgm:spPr/>
    </dgm:pt>
    <dgm:pt modelId="{1780FECC-97C1-40CB-96A4-E9D2FC30645F}" type="pres">
      <dgm:prSet presAssocID="{09B475AC-FC8F-46D1-AC51-98B8B40EB30F}" presName="Accent" presStyleLbl="trAlignAcc1" presStyleIdx="1" presStyleCnt="7">
        <dgm:presLayoutVars>
          <dgm:chMax val="0"/>
          <dgm:chPref val="0"/>
        </dgm:presLayoutVars>
      </dgm:prSet>
      <dgm:spPr/>
    </dgm:pt>
    <dgm:pt modelId="{FDDEA304-6902-4C97-934F-C3B977AD3AFA}" type="pres">
      <dgm:prSet presAssocID="{09B475AC-FC8F-46D1-AC51-98B8B40EB30F}" presName="Image" presStyleLbl="alignImgPlace1" presStyleIdx="1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C4EF251-6ACD-46F0-B87A-14AC49589553}" type="pres">
      <dgm:prSet presAssocID="{09B475AC-FC8F-46D1-AC51-98B8B40EB30F}" presName="ChildComposite" presStyleCnt="0"/>
      <dgm:spPr/>
    </dgm:pt>
    <dgm:pt modelId="{F279C53E-57D2-474B-9D8B-2CFC69734E64}" type="pres">
      <dgm:prSet presAssocID="{09B475AC-FC8F-46D1-AC51-98B8B40EB30F}" presName="Child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AABBE2-A8B2-41FB-B364-9794E703C634}" type="pres">
      <dgm:prSet presAssocID="{09B475AC-FC8F-46D1-AC51-98B8B40EB30F}" presName="Parent" presStyleLbl="revTx" presStyleIdx="1" presStyleCnt="7" custScaleX="11111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0B2601-E729-474C-818C-6B0E32E614B4}" type="pres">
      <dgm:prSet presAssocID="{F2B8A732-992D-42F3-99E0-D6615364E1A3}" presName="sibTrans" presStyleCnt="0"/>
      <dgm:spPr/>
    </dgm:pt>
    <dgm:pt modelId="{FEE1770D-33D5-4A21-B9C5-1D0A1B20C859}" type="pres">
      <dgm:prSet presAssocID="{63F7E4EE-DF71-4C54-9905-76204DF3F99F}" presName="composite" presStyleCnt="0">
        <dgm:presLayoutVars>
          <dgm:chMax val="1"/>
          <dgm:chPref val="1"/>
        </dgm:presLayoutVars>
      </dgm:prSet>
      <dgm:spPr/>
    </dgm:pt>
    <dgm:pt modelId="{7A9C1366-785E-4021-BC4F-271A0477AC3E}" type="pres">
      <dgm:prSet presAssocID="{63F7E4EE-DF71-4C54-9905-76204DF3F99F}" presName="Accent" presStyleLbl="trAlignAcc1" presStyleIdx="2" presStyleCnt="7">
        <dgm:presLayoutVars>
          <dgm:chMax val="0"/>
          <dgm:chPref val="0"/>
        </dgm:presLayoutVars>
      </dgm:prSet>
      <dgm:spPr/>
    </dgm:pt>
    <dgm:pt modelId="{6E04011C-93D9-4DFF-8DD9-A22CC4514AB9}" type="pres">
      <dgm:prSet presAssocID="{63F7E4EE-DF71-4C54-9905-76204DF3F99F}" presName="Image" presStyleLbl="alignImgPlace1" presStyleIdx="2" presStyleCnt="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689D012C-2237-4C31-834A-3D3A1DD032CE}" type="pres">
      <dgm:prSet presAssocID="{63F7E4EE-DF71-4C54-9905-76204DF3F99F}" presName="ChildComposite" presStyleCnt="0"/>
      <dgm:spPr/>
    </dgm:pt>
    <dgm:pt modelId="{497D3416-673B-4757-8FDB-B135118C48F9}" type="pres">
      <dgm:prSet presAssocID="{63F7E4EE-DF71-4C54-9905-76204DF3F99F}" presName="Child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6F1ACC-BE70-41CA-880D-E2CF9E4D4BCC}" type="pres">
      <dgm:prSet presAssocID="{63F7E4EE-DF71-4C54-9905-76204DF3F99F}" presName="Parent" presStyleLbl="revTx" presStyleIdx="2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9F7171-083F-4EB7-92CA-3D8AA81F513B}" type="pres">
      <dgm:prSet presAssocID="{78F66562-CAE5-4E4C-8198-70FDC8750F36}" presName="sibTrans" presStyleCnt="0"/>
      <dgm:spPr/>
    </dgm:pt>
    <dgm:pt modelId="{81AABB4C-D91B-43B9-8B39-9A86A492A7EA}" type="pres">
      <dgm:prSet presAssocID="{DAB3D7C2-34C7-45EC-B670-C267F74FA81E}" presName="composite" presStyleCnt="0">
        <dgm:presLayoutVars>
          <dgm:chMax val="1"/>
          <dgm:chPref val="1"/>
        </dgm:presLayoutVars>
      </dgm:prSet>
      <dgm:spPr/>
    </dgm:pt>
    <dgm:pt modelId="{DB439F3A-30E7-4716-95D5-EBFF7FF81226}" type="pres">
      <dgm:prSet presAssocID="{DAB3D7C2-34C7-45EC-B670-C267F74FA81E}" presName="Accent" presStyleLbl="trAlignAcc1" presStyleIdx="3" presStyleCnt="7">
        <dgm:presLayoutVars>
          <dgm:chMax val="0"/>
          <dgm:chPref val="0"/>
        </dgm:presLayoutVars>
      </dgm:prSet>
      <dgm:spPr/>
    </dgm:pt>
    <dgm:pt modelId="{9970F2D4-0FCE-417F-A96A-DE6E3D992538}" type="pres">
      <dgm:prSet presAssocID="{DAB3D7C2-34C7-45EC-B670-C267F74FA81E}" presName="Image" presStyleLbl="alignImgPlace1" presStyleIdx="3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9BFFC0F0-34ED-428C-8AD3-40F793CCF2F2}" type="pres">
      <dgm:prSet presAssocID="{DAB3D7C2-34C7-45EC-B670-C267F74FA81E}" presName="ChildComposite" presStyleCnt="0"/>
      <dgm:spPr/>
    </dgm:pt>
    <dgm:pt modelId="{40785CE6-1238-479F-9341-1FCAF3CB5053}" type="pres">
      <dgm:prSet presAssocID="{DAB3D7C2-34C7-45EC-B670-C267F74FA81E}" presName="Child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174B66-C2C6-4495-AC2F-9A2CD759351A}" type="pres">
      <dgm:prSet presAssocID="{DAB3D7C2-34C7-45EC-B670-C267F74FA81E}" presName="Parent" presStyleLbl="revTx" presStyleIdx="3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DB503A-3851-43F6-92DB-3118F6EF411C}" type="pres">
      <dgm:prSet presAssocID="{A3F88420-8F09-4B8D-8821-D4E4DEAEA343}" presName="sibTrans" presStyleCnt="0"/>
      <dgm:spPr/>
    </dgm:pt>
    <dgm:pt modelId="{FE48AE2F-A507-48C5-9863-ADF48B4B1BC4}" type="pres">
      <dgm:prSet presAssocID="{6A5C4862-DBEA-4621-84AA-28F636F2742D}" presName="composite" presStyleCnt="0">
        <dgm:presLayoutVars>
          <dgm:chMax val="1"/>
          <dgm:chPref val="1"/>
        </dgm:presLayoutVars>
      </dgm:prSet>
      <dgm:spPr/>
    </dgm:pt>
    <dgm:pt modelId="{8C710451-BFDF-4611-B453-729F86CA5F18}" type="pres">
      <dgm:prSet presAssocID="{6A5C4862-DBEA-4621-84AA-28F636F2742D}" presName="Accent" presStyleLbl="trAlignAcc1" presStyleIdx="4" presStyleCnt="7">
        <dgm:presLayoutVars>
          <dgm:chMax val="0"/>
          <dgm:chPref val="0"/>
        </dgm:presLayoutVars>
      </dgm:prSet>
      <dgm:spPr/>
    </dgm:pt>
    <dgm:pt modelId="{3CDF66B0-4B6E-4FB9-BEC5-8B6523B78EA8}" type="pres">
      <dgm:prSet presAssocID="{6A5C4862-DBEA-4621-84AA-28F636F2742D}" presName="Image" presStyleLbl="alignImgPlace1" presStyleIdx="4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it-IT"/>
        </a:p>
      </dgm:t>
    </dgm:pt>
    <dgm:pt modelId="{7B5FE238-7973-49AE-9DCD-6D2F751805DD}" type="pres">
      <dgm:prSet presAssocID="{6A5C4862-DBEA-4621-84AA-28F636F2742D}" presName="ChildComposite" presStyleCnt="0"/>
      <dgm:spPr/>
    </dgm:pt>
    <dgm:pt modelId="{D40EFC4C-DDC7-4E8F-965F-EC4EBC6B74D2}" type="pres">
      <dgm:prSet presAssocID="{6A5C4862-DBEA-4621-84AA-28F636F2742D}" presName="Child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1BB34C-3EAB-4FB1-A441-5E06AB740A39}" type="pres">
      <dgm:prSet presAssocID="{6A5C4862-DBEA-4621-84AA-28F636F2742D}" presName="Parent" presStyleLbl="revTx" presStyleIdx="4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BC5420-5122-47A0-92B0-E4227A299B60}" type="pres">
      <dgm:prSet presAssocID="{7DC91D56-D303-47BA-8E9C-C6C38D1EE1C3}" presName="sibTrans" presStyleCnt="0"/>
      <dgm:spPr/>
    </dgm:pt>
    <dgm:pt modelId="{A5F27F39-C01C-43E2-9B07-63E60870CD2E}" type="pres">
      <dgm:prSet presAssocID="{39CA7E00-7E62-4D9E-A37A-5E84CEAD3A2C}" presName="composite" presStyleCnt="0">
        <dgm:presLayoutVars>
          <dgm:chMax val="1"/>
          <dgm:chPref val="1"/>
        </dgm:presLayoutVars>
      </dgm:prSet>
      <dgm:spPr/>
    </dgm:pt>
    <dgm:pt modelId="{7C7C7B6C-3E8D-4259-A8D8-001F197AE44A}" type="pres">
      <dgm:prSet presAssocID="{39CA7E00-7E62-4D9E-A37A-5E84CEAD3A2C}" presName="Accent" presStyleLbl="trAlignAcc1" presStyleIdx="5" presStyleCnt="7">
        <dgm:presLayoutVars>
          <dgm:chMax val="0"/>
          <dgm:chPref val="0"/>
        </dgm:presLayoutVars>
      </dgm:prSet>
      <dgm:spPr/>
    </dgm:pt>
    <dgm:pt modelId="{2825FF5D-2913-4C3F-BD38-FEC456E920E0}" type="pres">
      <dgm:prSet presAssocID="{39CA7E00-7E62-4D9E-A37A-5E84CEAD3A2C}" presName="Image" presStyleLbl="alignImgPlace1" presStyleIdx="5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it-IT"/>
        </a:p>
      </dgm:t>
    </dgm:pt>
    <dgm:pt modelId="{8E2B161A-0B3A-42D8-99F4-2CAE082F7864}" type="pres">
      <dgm:prSet presAssocID="{39CA7E00-7E62-4D9E-A37A-5E84CEAD3A2C}" presName="ChildComposite" presStyleCnt="0"/>
      <dgm:spPr/>
    </dgm:pt>
    <dgm:pt modelId="{BCCFFB69-E9D2-47F5-AF2F-0C74D2F478C2}" type="pres">
      <dgm:prSet presAssocID="{39CA7E00-7E62-4D9E-A37A-5E84CEAD3A2C}" presName="Child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B817DC2-2580-48BA-BDE0-71D72B683107}" type="pres">
      <dgm:prSet presAssocID="{39CA7E00-7E62-4D9E-A37A-5E84CEAD3A2C}" presName="Parent" presStyleLbl="revTx" presStyleIdx="5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2B3F33-F504-4B31-81D6-913FEF0165FB}" type="pres">
      <dgm:prSet presAssocID="{2EF9B70E-7367-4772-AA99-E37B16CB020C}" presName="sibTrans" presStyleCnt="0"/>
      <dgm:spPr/>
    </dgm:pt>
    <dgm:pt modelId="{59D5B070-9A00-43BD-926B-FCDE7FA1BA92}" type="pres">
      <dgm:prSet presAssocID="{DBE1CC68-DCD8-4BE0-AAE1-AEA228C368B1}" presName="composite" presStyleCnt="0">
        <dgm:presLayoutVars>
          <dgm:chMax val="1"/>
          <dgm:chPref val="1"/>
        </dgm:presLayoutVars>
      </dgm:prSet>
      <dgm:spPr/>
    </dgm:pt>
    <dgm:pt modelId="{2ABC6782-200C-4B2E-93AB-7DC701B0AA48}" type="pres">
      <dgm:prSet presAssocID="{DBE1CC68-DCD8-4BE0-AAE1-AEA228C368B1}" presName="Accent" presStyleLbl="trAlignAcc1" presStyleIdx="6" presStyleCnt="7">
        <dgm:presLayoutVars>
          <dgm:chMax val="0"/>
          <dgm:chPref val="0"/>
        </dgm:presLayoutVars>
      </dgm:prSet>
      <dgm:spPr/>
    </dgm:pt>
    <dgm:pt modelId="{78C8FA4D-7738-4283-AD53-38ECFB51FFAE}" type="pres">
      <dgm:prSet presAssocID="{DBE1CC68-DCD8-4BE0-AAE1-AEA228C368B1}" presName="Image" presStyleLbl="alignImgPlace1" presStyleIdx="6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it-IT"/>
        </a:p>
      </dgm:t>
    </dgm:pt>
    <dgm:pt modelId="{6D2FCED7-3562-4600-8502-E07EE281567F}" type="pres">
      <dgm:prSet presAssocID="{DBE1CC68-DCD8-4BE0-AAE1-AEA228C368B1}" presName="ChildComposite" presStyleCnt="0"/>
      <dgm:spPr/>
    </dgm:pt>
    <dgm:pt modelId="{FFA83734-D4A9-473C-AAF1-7F1C4A21AA7A}" type="pres">
      <dgm:prSet presAssocID="{DBE1CC68-DCD8-4BE0-AAE1-AEA228C368B1}" presName="Child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66A74FC-20DE-42B2-859A-68B6D921ACA4}" type="pres">
      <dgm:prSet presAssocID="{DBE1CC68-DCD8-4BE0-AAE1-AEA228C368B1}" presName="Parent" presStyleLbl="revTx" presStyleIdx="6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470E8A2-9B9C-45D1-A826-FE591112E49C}" type="presOf" srcId="{6A5C4862-DBEA-4621-84AA-28F636F2742D}" destId="{251BB34C-3EAB-4FB1-A441-5E06AB740A39}" srcOrd="0" destOrd="0" presId="urn:microsoft.com/office/officeart/2008/layout/CaptionedPictures"/>
    <dgm:cxn modelId="{4716DCCE-23EB-44BA-A83A-79E2155560CB}" srcId="{3CA81F2C-AE13-48E8-A5C9-3FA0EE0DADAF}" destId="{60D6D448-72E7-4FD9-B38A-3287FCE33226}" srcOrd="0" destOrd="0" parTransId="{B5BFC25A-F518-4134-B35D-F4778A4094BC}" sibTransId="{16A9BA20-9D5C-46DC-9DED-8C94456CAB16}"/>
    <dgm:cxn modelId="{52DA8825-F2A4-4309-AA20-48E53527601D}" type="presOf" srcId="{DAB3D7C2-34C7-45EC-B670-C267F74FA81E}" destId="{81174B66-C2C6-4495-AC2F-9A2CD759351A}" srcOrd="0" destOrd="0" presId="urn:microsoft.com/office/officeart/2008/layout/CaptionedPictures"/>
    <dgm:cxn modelId="{8BB784CC-9FD3-46D4-B160-37E11F7F04AA}" srcId="{09B475AC-FC8F-46D1-AC51-98B8B40EB30F}" destId="{643CA459-D22B-4E60-AAEE-F41AA0F1B834}" srcOrd="0" destOrd="0" parTransId="{FE748D3F-1202-4A3D-B30F-C2A4D3812016}" sibTransId="{F92D0D6B-062E-4DF8-9247-580F6E96E4FC}"/>
    <dgm:cxn modelId="{BE6A9868-18AC-4F13-9B4D-EB72791AFBBB}" srcId="{3CA81F2C-AE13-48E8-A5C9-3FA0EE0DADAF}" destId="{DBE1CC68-DCD8-4BE0-AAE1-AEA228C368B1}" srcOrd="6" destOrd="0" parTransId="{473CC482-D3C0-4BA5-ACBB-F19BAD3E9A66}" sibTransId="{2FAF17EB-2E11-4B60-8507-B7064653071F}"/>
    <dgm:cxn modelId="{6EB76FF3-9D78-401A-AFDA-FD8AE54C4BA3}" srcId="{60D6D448-72E7-4FD9-B38A-3287FCE33226}" destId="{EFD4B537-DB41-435E-BE0B-83A6269B73C2}" srcOrd="0" destOrd="0" parTransId="{C2D651A9-54DF-4CDB-8396-F77334C41D2B}" sibTransId="{B29EA401-2F94-4CC3-87B5-4F06514B403A}"/>
    <dgm:cxn modelId="{59DCB83C-AAD4-4252-89E6-722BE553A179}" type="presOf" srcId="{471E772E-3D59-45B6-9516-65B0F2311218}" destId="{497D3416-673B-4757-8FDB-B135118C48F9}" srcOrd="0" destOrd="0" presId="urn:microsoft.com/office/officeart/2008/layout/CaptionedPictures"/>
    <dgm:cxn modelId="{F646E26B-4692-4363-A7EC-AE8A05DE6B16}" srcId="{6A5C4862-DBEA-4621-84AA-28F636F2742D}" destId="{E64DF61E-0C7D-443E-9F30-D9A5E6BF0FA2}" srcOrd="0" destOrd="0" parTransId="{52D74C57-1594-48FB-BE9F-17E0FC586D61}" sibTransId="{9ABEBC2C-E375-4C6A-AC5B-071840036273}"/>
    <dgm:cxn modelId="{2A490922-F715-47CC-B4F3-87B39BE87B8F}" type="presOf" srcId="{60D6D448-72E7-4FD9-B38A-3287FCE33226}" destId="{E9FCB40E-D759-4097-B362-06FDC4FC68E6}" srcOrd="0" destOrd="0" presId="urn:microsoft.com/office/officeart/2008/layout/CaptionedPictures"/>
    <dgm:cxn modelId="{4435A99E-05EE-4FEB-931A-1D892E673F22}" srcId="{3CA81F2C-AE13-48E8-A5C9-3FA0EE0DADAF}" destId="{09B475AC-FC8F-46D1-AC51-98B8B40EB30F}" srcOrd="1" destOrd="0" parTransId="{4B542F34-354B-4AD0-B663-B2449D299F91}" sibTransId="{F2B8A732-992D-42F3-99E0-D6615364E1A3}"/>
    <dgm:cxn modelId="{C0DD1217-4A76-4DD4-876A-C3403354CEA5}" type="presOf" srcId="{643CA459-D22B-4E60-AAEE-F41AA0F1B834}" destId="{F279C53E-57D2-474B-9D8B-2CFC69734E64}" srcOrd="0" destOrd="0" presId="urn:microsoft.com/office/officeart/2008/layout/CaptionedPictures"/>
    <dgm:cxn modelId="{F36D9FD8-CBED-417F-8341-EC07548E99E5}" srcId="{3CA81F2C-AE13-48E8-A5C9-3FA0EE0DADAF}" destId="{6A5C4862-DBEA-4621-84AA-28F636F2742D}" srcOrd="4" destOrd="0" parTransId="{10B35A09-9B79-4C68-8356-68F19481A299}" sibTransId="{7DC91D56-D303-47BA-8E9C-C6C38D1EE1C3}"/>
    <dgm:cxn modelId="{C9703BCE-2E77-4862-B0E8-9CB2BC224479}" srcId="{3CA81F2C-AE13-48E8-A5C9-3FA0EE0DADAF}" destId="{DAB3D7C2-34C7-45EC-B670-C267F74FA81E}" srcOrd="3" destOrd="0" parTransId="{714C7BB5-9001-42B1-B4D7-6626A55687F6}" sibTransId="{A3F88420-8F09-4B8D-8821-D4E4DEAEA343}"/>
    <dgm:cxn modelId="{49555469-FAA3-45FE-A02C-500FB5ABF604}" srcId="{3CA81F2C-AE13-48E8-A5C9-3FA0EE0DADAF}" destId="{63F7E4EE-DF71-4C54-9905-76204DF3F99F}" srcOrd="2" destOrd="0" parTransId="{28B775D4-2B91-4F1B-9F11-5CB02FC25848}" sibTransId="{78F66562-CAE5-4E4C-8198-70FDC8750F36}"/>
    <dgm:cxn modelId="{C35118A6-A186-4552-96C0-3AF1DD71A17A}" type="presOf" srcId="{63F7E4EE-DF71-4C54-9905-76204DF3F99F}" destId="{726F1ACC-BE70-41CA-880D-E2CF9E4D4BCC}" srcOrd="0" destOrd="0" presId="urn:microsoft.com/office/officeart/2008/layout/CaptionedPictures"/>
    <dgm:cxn modelId="{9284AC2A-09BC-4DA5-8B2C-84F7C0A860F8}" type="presOf" srcId="{E64DF61E-0C7D-443E-9F30-D9A5E6BF0FA2}" destId="{D40EFC4C-DDC7-4E8F-965F-EC4EBC6B74D2}" srcOrd="0" destOrd="0" presId="urn:microsoft.com/office/officeart/2008/layout/CaptionedPictures"/>
    <dgm:cxn modelId="{93EBACAF-F148-406D-8853-D0053C5E3A14}" srcId="{3CA81F2C-AE13-48E8-A5C9-3FA0EE0DADAF}" destId="{39CA7E00-7E62-4D9E-A37A-5E84CEAD3A2C}" srcOrd="5" destOrd="0" parTransId="{B442205F-A629-42AC-A87F-BBD4553980D1}" sibTransId="{2EF9B70E-7367-4772-AA99-E37B16CB020C}"/>
    <dgm:cxn modelId="{BA7C1B09-F4A0-4ABC-BE36-7B5CAFC7B350}" type="presOf" srcId="{3CA81F2C-AE13-48E8-A5C9-3FA0EE0DADAF}" destId="{4132DAC9-D00A-488A-B5A2-CAE9310D7C11}" srcOrd="0" destOrd="0" presId="urn:microsoft.com/office/officeart/2008/layout/CaptionedPictures"/>
    <dgm:cxn modelId="{4758B75A-5392-49AD-8F4B-CBD8E3000414}" type="presOf" srcId="{39CA7E00-7E62-4D9E-A37A-5E84CEAD3A2C}" destId="{3B817DC2-2580-48BA-BDE0-71D72B683107}" srcOrd="0" destOrd="0" presId="urn:microsoft.com/office/officeart/2008/layout/CaptionedPictures"/>
    <dgm:cxn modelId="{73AB4DDB-2668-4550-AD4D-87F67E2F0239}" type="presOf" srcId="{09B475AC-FC8F-46D1-AC51-98B8B40EB30F}" destId="{0FAABBE2-A8B2-41FB-B364-9794E703C634}" srcOrd="0" destOrd="0" presId="urn:microsoft.com/office/officeart/2008/layout/CaptionedPictures"/>
    <dgm:cxn modelId="{01DE4851-3290-476B-A704-348717D04545}" type="presOf" srcId="{DBE1CC68-DCD8-4BE0-AAE1-AEA228C368B1}" destId="{366A74FC-20DE-42B2-859A-68B6D921ACA4}" srcOrd="0" destOrd="0" presId="urn:microsoft.com/office/officeart/2008/layout/CaptionedPictures"/>
    <dgm:cxn modelId="{6D101832-9D87-4130-B084-0EA533B4B25C}" srcId="{63F7E4EE-DF71-4C54-9905-76204DF3F99F}" destId="{471E772E-3D59-45B6-9516-65B0F2311218}" srcOrd="0" destOrd="0" parTransId="{371E22AC-32ED-4A4B-817E-DD9DD8A52A44}" sibTransId="{B8B5AF4A-28E1-4829-B824-8E31D2661297}"/>
    <dgm:cxn modelId="{8FD35CB4-BC85-4493-B0FB-0BABB9711871}" type="presOf" srcId="{EFD4B537-DB41-435E-BE0B-83A6269B73C2}" destId="{81377547-CB6A-4107-B132-1F3249B50469}" srcOrd="0" destOrd="0" presId="urn:microsoft.com/office/officeart/2008/layout/CaptionedPictures"/>
    <dgm:cxn modelId="{9C83B925-8C6F-449E-B60D-F04F6DD80714}" type="presParOf" srcId="{4132DAC9-D00A-488A-B5A2-CAE9310D7C11}" destId="{E6F1E0B6-E01C-4BC7-AD02-DA46C7A1E2DF}" srcOrd="0" destOrd="0" presId="urn:microsoft.com/office/officeart/2008/layout/CaptionedPictures"/>
    <dgm:cxn modelId="{FF261E71-6DA7-40A0-A904-4C0FD15D1909}" type="presParOf" srcId="{E6F1E0B6-E01C-4BC7-AD02-DA46C7A1E2DF}" destId="{C1E3DE1C-7E63-4B74-AEDB-70F48280C5FC}" srcOrd="0" destOrd="0" presId="urn:microsoft.com/office/officeart/2008/layout/CaptionedPictures"/>
    <dgm:cxn modelId="{F212EB21-B321-4B6E-A71E-069825075D1D}" type="presParOf" srcId="{E6F1E0B6-E01C-4BC7-AD02-DA46C7A1E2DF}" destId="{24CB2E67-087C-4C93-8B9E-686FAE4CC0FA}" srcOrd="1" destOrd="0" presId="urn:microsoft.com/office/officeart/2008/layout/CaptionedPictures"/>
    <dgm:cxn modelId="{F59F10CC-A3B3-48D1-B7A7-02EC52377C03}" type="presParOf" srcId="{E6F1E0B6-E01C-4BC7-AD02-DA46C7A1E2DF}" destId="{F393D03B-2B5A-46D9-98E9-6046B319A075}" srcOrd="2" destOrd="0" presId="urn:microsoft.com/office/officeart/2008/layout/CaptionedPictures"/>
    <dgm:cxn modelId="{701F3886-7B67-4AAD-B754-7C8B8D4922AF}" type="presParOf" srcId="{F393D03B-2B5A-46D9-98E9-6046B319A075}" destId="{81377547-CB6A-4107-B132-1F3249B50469}" srcOrd="0" destOrd="0" presId="urn:microsoft.com/office/officeart/2008/layout/CaptionedPictures"/>
    <dgm:cxn modelId="{EC5DBFB4-D6ED-4A74-9916-21AA628A34F5}" type="presParOf" srcId="{F393D03B-2B5A-46D9-98E9-6046B319A075}" destId="{E9FCB40E-D759-4097-B362-06FDC4FC68E6}" srcOrd="1" destOrd="0" presId="urn:microsoft.com/office/officeart/2008/layout/CaptionedPictures"/>
    <dgm:cxn modelId="{60A062E5-4D95-4CEB-9AA7-8189BFBADF99}" type="presParOf" srcId="{4132DAC9-D00A-488A-B5A2-CAE9310D7C11}" destId="{3FF62B90-C811-4F42-A4D0-599D29085DDA}" srcOrd="1" destOrd="0" presId="urn:microsoft.com/office/officeart/2008/layout/CaptionedPictures"/>
    <dgm:cxn modelId="{A281B6D3-A85A-4CD1-9477-C51D1D41B01B}" type="presParOf" srcId="{4132DAC9-D00A-488A-B5A2-CAE9310D7C11}" destId="{F33BEA18-298A-4C69-877B-88B972E9863D}" srcOrd="2" destOrd="0" presId="urn:microsoft.com/office/officeart/2008/layout/CaptionedPictures"/>
    <dgm:cxn modelId="{2D1D796F-253D-453B-819A-C942E0858BEA}" type="presParOf" srcId="{F33BEA18-298A-4C69-877B-88B972E9863D}" destId="{1780FECC-97C1-40CB-96A4-E9D2FC30645F}" srcOrd="0" destOrd="0" presId="urn:microsoft.com/office/officeart/2008/layout/CaptionedPictures"/>
    <dgm:cxn modelId="{230760E9-73DE-4824-B57E-987B5D854BDC}" type="presParOf" srcId="{F33BEA18-298A-4C69-877B-88B972E9863D}" destId="{FDDEA304-6902-4C97-934F-C3B977AD3AFA}" srcOrd="1" destOrd="0" presId="urn:microsoft.com/office/officeart/2008/layout/CaptionedPictures"/>
    <dgm:cxn modelId="{CAE19A97-BD1B-422F-8C2F-7915DB5FBE53}" type="presParOf" srcId="{F33BEA18-298A-4C69-877B-88B972E9863D}" destId="{FC4EF251-6ACD-46F0-B87A-14AC49589553}" srcOrd="2" destOrd="0" presId="urn:microsoft.com/office/officeart/2008/layout/CaptionedPictures"/>
    <dgm:cxn modelId="{B592EB6C-5901-4C5E-B177-498CBA4CE513}" type="presParOf" srcId="{FC4EF251-6ACD-46F0-B87A-14AC49589553}" destId="{F279C53E-57D2-474B-9D8B-2CFC69734E64}" srcOrd="0" destOrd="0" presId="urn:microsoft.com/office/officeart/2008/layout/CaptionedPictures"/>
    <dgm:cxn modelId="{005B3F13-3FB0-4C20-8B38-351EE49A1E37}" type="presParOf" srcId="{FC4EF251-6ACD-46F0-B87A-14AC49589553}" destId="{0FAABBE2-A8B2-41FB-B364-9794E703C634}" srcOrd="1" destOrd="0" presId="urn:microsoft.com/office/officeart/2008/layout/CaptionedPictures"/>
    <dgm:cxn modelId="{AFBAC0D8-2D35-4012-B59B-2E7C7C00809F}" type="presParOf" srcId="{4132DAC9-D00A-488A-B5A2-CAE9310D7C11}" destId="{D80B2601-E729-474C-818C-6B0E32E614B4}" srcOrd="3" destOrd="0" presId="urn:microsoft.com/office/officeart/2008/layout/CaptionedPictures"/>
    <dgm:cxn modelId="{87093058-8FBA-460C-9DC1-872E3643BBCB}" type="presParOf" srcId="{4132DAC9-D00A-488A-B5A2-CAE9310D7C11}" destId="{FEE1770D-33D5-4A21-B9C5-1D0A1B20C859}" srcOrd="4" destOrd="0" presId="urn:microsoft.com/office/officeart/2008/layout/CaptionedPictures"/>
    <dgm:cxn modelId="{2EAA67DC-212B-4566-9156-7008CE419F54}" type="presParOf" srcId="{FEE1770D-33D5-4A21-B9C5-1D0A1B20C859}" destId="{7A9C1366-785E-4021-BC4F-271A0477AC3E}" srcOrd="0" destOrd="0" presId="urn:microsoft.com/office/officeart/2008/layout/CaptionedPictures"/>
    <dgm:cxn modelId="{F1197B03-8677-43EF-9F3C-20C334508895}" type="presParOf" srcId="{FEE1770D-33D5-4A21-B9C5-1D0A1B20C859}" destId="{6E04011C-93D9-4DFF-8DD9-A22CC4514AB9}" srcOrd="1" destOrd="0" presId="urn:microsoft.com/office/officeart/2008/layout/CaptionedPictures"/>
    <dgm:cxn modelId="{5E6E465F-8554-46D7-A7DF-10C1AB154A2D}" type="presParOf" srcId="{FEE1770D-33D5-4A21-B9C5-1D0A1B20C859}" destId="{689D012C-2237-4C31-834A-3D3A1DD032CE}" srcOrd="2" destOrd="0" presId="urn:microsoft.com/office/officeart/2008/layout/CaptionedPictures"/>
    <dgm:cxn modelId="{C9470FE5-12CD-4D6D-974E-E94F83104858}" type="presParOf" srcId="{689D012C-2237-4C31-834A-3D3A1DD032CE}" destId="{497D3416-673B-4757-8FDB-B135118C48F9}" srcOrd="0" destOrd="0" presId="urn:microsoft.com/office/officeart/2008/layout/CaptionedPictures"/>
    <dgm:cxn modelId="{81D1266E-ADA7-4025-8031-19D8C85AD593}" type="presParOf" srcId="{689D012C-2237-4C31-834A-3D3A1DD032CE}" destId="{726F1ACC-BE70-41CA-880D-E2CF9E4D4BCC}" srcOrd="1" destOrd="0" presId="urn:microsoft.com/office/officeart/2008/layout/CaptionedPictures"/>
    <dgm:cxn modelId="{A67B73C9-17F6-46EF-9659-879BBFB2C8DE}" type="presParOf" srcId="{4132DAC9-D00A-488A-B5A2-CAE9310D7C11}" destId="{B09F7171-083F-4EB7-92CA-3D8AA81F513B}" srcOrd="5" destOrd="0" presId="urn:microsoft.com/office/officeart/2008/layout/CaptionedPictures"/>
    <dgm:cxn modelId="{EBCE022B-28CB-41E7-97EB-30F240130A6F}" type="presParOf" srcId="{4132DAC9-D00A-488A-B5A2-CAE9310D7C11}" destId="{81AABB4C-D91B-43B9-8B39-9A86A492A7EA}" srcOrd="6" destOrd="0" presId="urn:microsoft.com/office/officeart/2008/layout/CaptionedPictures"/>
    <dgm:cxn modelId="{88099940-4561-486B-B008-9C0E8A01BDAB}" type="presParOf" srcId="{81AABB4C-D91B-43B9-8B39-9A86A492A7EA}" destId="{DB439F3A-30E7-4716-95D5-EBFF7FF81226}" srcOrd="0" destOrd="0" presId="urn:microsoft.com/office/officeart/2008/layout/CaptionedPictures"/>
    <dgm:cxn modelId="{4A636708-03DD-4A02-86FA-1697AF67D392}" type="presParOf" srcId="{81AABB4C-D91B-43B9-8B39-9A86A492A7EA}" destId="{9970F2D4-0FCE-417F-A96A-DE6E3D992538}" srcOrd="1" destOrd="0" presId="urn:microsoft.com/office/officeart/2008/layout/CaptionedPictures"/>
    <dgm:cxn modelId="{FDAE9BD7-C5C0-4E90-92CA-04903F20FB2F}" type="presParOf" srcId="{81AABB4C-D91B-43B9-8B39-9A86A492A7EA}" destId="{9BFFC0F0-34ED-428C-8AD3-40F793CCF2F2}" srcOrd="2" destOrd="0" presId="urn:microsoft.com/office/officeart/2008/layout/CaptionedPictures"/>
    <dgm:cxn modelId="{C3AA400A-356F-4A27-B038-E67663AD70B6}" type="presParOf" srcId="{9BFFC0F0-34ED-428C-8AD3-40F793CCF2F2}" destId="{40785CE6-1238-479F-9341-1FCAF3CB5053}" srcOrd="0" destOrd="0" presId="urn:microsoft.com/office/officeart/2008/layout/CaptionedPictures"/>
    <dgm:cxn modelId="{7EB6B63D-BBC1-4256-863F-7B18DE5923D1}" type="presParOf" srcId="{9BFFC0F0-34ED-428C-8AD3-40F793CCF2F2}" destId="{81174B66-C2C6-4495-AC2F-9A2CD759351A}" srcOrd="1" destOrd="0" presId="urn:microsoft.com/office/officeart/2008/layout/CaptionedPictures"/>
    <dgm:cxn modelId="{0671BFBC-4AE7-4029-A771-8AA6DB6B0990}" type="presParOf" srcId="{4132DAC9-D00A-488A-B5A2-CAE9310D7C11}" destId="{70DB503A-3851-43F6-92DB-3118F6EF411C}" srcOrd="7" destOrd="0" presId="urn:microsoft.com/office/officeart/2008/layout/CaptionedPictures"/>
    <dgm:cxn modelId="{F7D3CFCD-8E93-42B6-977C-BC3B45EAE7BF}" type="presParOf" srcId="{4132DAC9-D00A-488A-B5A2-CAE9310D7C11}" destId="{FE48AE2F-A507-48C5-9863-ADF48B4B1BC4}" srcOrd="8" destOrd="0" presId="urn:microsoft.com/office/officeart/2008/layout/CaptionedPictures"/>
    <dgm:cxn modelId="{473F1652-3FED-482F-8E62-450E36562414}" type="presParOf" srcId="{FE48AE2F-A507-48C5-9863-ADF48B4B1BC4}" destId="{8C710451-BFDF-4611-B453-729F86CA5F18}" srcOrd="0" destOrd="0" presId="urn:microsoft.com/office/officeart/2008/layout/CaptionedPictures"/>
    <dgm:cxn modelId="{93F9BB3C-51D6-4FD6-8C26-04906FAC06CE}" type="presParOf" srcId="{FE48AE2F-A507-48C5-9863-ADF48B4B1BC4}" destId="{3CDF66B0-4B6E-4FB9-BEC5-8B6523B78EA8}" srcOrd="1" destOrd="0" presId="urn:microsoft.com/office/officeart/2008/layout/CaptionedPictures"/>
    <dgm:cxn modelId="{BBE67A7F-7650-4245-A072-250A774695CC}" type="presParOf" srcId="{FE48AE2F-A507-48C5-9863-ADF48B4B1BC4}" destId="{7B5FE238-7973-49AE-9DCD-6D2F751805DD}" srcOrd="2" destOrd="0" presId="urn:microsoft.com/office/officeart/2008/layout/CaptionedPictures"/>
    <dgm:cxn modelId="{BA317101-82CF-4190-B905-F9FA71D7DECB}" type="presParOf" srcId="{7B5FE238-7973-49AE-9DCD-6D2F751805DD}" destId="{D40EFC4C-DDC7-4E8F-965F-EC4EBC6B74D2}" srcOrd="0" destOrd="0" presId="urn:microsoft.com/office/officeart/2008/layout/CaptionedPictures"/>
    <dgm:cxn modelId="{79D324FD-A515-4F68-A769-7FAE71FD3692}" type="presParOf" srcId="{7B5FE238-7973-49AE-9DCD-6D2F751805DD}" destId="{251BB34C-3EAB-4FB1-A441-5E06AB740A39}" srcOrd="1" destOrd="0" presId="urn:microsoft.com/office/officeart/2008/layout/CaptionedPictures"/>
    <dgm:cxn modelId="{104DF279-610A-4E39-BE6A-53220F2CBF49}" type="presParOf" srcId="{4132DAC9-D00A-488A-B5A2-CAE9310D7C11}" destId="{01BC5420-5122-47A0-92B0-E4227A299B60}" srcOrd="9" destOrd="0" presId="urn:microsoft.com/office/officeart/2008/layout/CaptionedPictures"/>
    <dgm:cxn modelId="{628C0466-2177-4054-B39B-0C69F6A53634}" type="presParOf" srcId="{4132DAC9-D00A-488A-B5A2-CAE9310D7C11}" destId="{A5F27F39-C01C-43E2-9B07-63E60870CD2E}" srcOrd="10" destOrd="0" presId="urn:microsoft.com/office/officeart/2008/layout/CaptionedPictures"/>
    <dgm:cxn modelId="{5ED13330-247D-4F35-ABE5-4BFA03E039B1}" type="presParOf" srcId="{A5F27F39-C01C-43E2-9B07-63E60870CD2E}" destId="{7C7C7B6C-3E8D-4259-A8D8-001F197AE44A}" srcOrd="0" destOrd="0" presId="urn:microsoft.com/office/officeart/2008/layout/CaptionedPictures"/>
    <dgm:cxn modelId="{3D91842A-4EBA-4515-8011-99A403B62958}" type="presParOf" srcId="{A5F27F39-C01C-43E2-9B07-63E60870CD2E}" destId="{2825FF5D-2913-4C3F-BD38-FEC456E920E0}" srcOrd="1" destOrd="0" presId="urn:microsoft.com/office/officeart/2008/layout/CaptionedPictures"/>
    <dgm:cxn modelId="{D41DD75F-AC17-4C5C-BCD7-C576B5170F5B}" type="presParOf" srcId="{A5F27F39-C01C-43E2-9B07-63E60870CD2E}" destId="{8E2B161A-0B3A-42D8-99F4-2CAE082F7864}" srcOrd="2" destOrd="0" presId="urn:microsoft.com/office/officeart/2008/layout/CaptionedPictures"/>
    <dgm:cxn modelId="{3016B3FC-DE51-4E35-A39D-0A4E4DA01672}" type="presParOf" srcId="{8E2B161A-0B3A-42D8-99F4-2CAE082F7864}" destId="{BCCFFB69-E9D2-47F5-AF2F-0C74D2F478C2}" srcOrd="0" destOrd="0" presId="urn:microsoft.com/office/officeart/2008/layout/CaptionedPictures"/>
    <dgm:cxn modelId="{7C703BE5-8E07-496C-876E-F1A51783904E}" type="presParOf" srcId="{8E2B161A-0B3A-42D8-99F4-2CAE082F7864}" destId="{3B817DC2-2580-48BA-BDE0-71D72B683107}" srcOrd="1" destOrd="0" presId="urn:microsoft.com/office/officeart/2008/layout/CaptionedPictures"/>
    <dgm:cxn modelId="{3A53A1FB-EF75-420F-9434-1DB8D5638A38}" type="presParOf" srcId="{4132DAC9-D00A-488A-B5A2-CAE9310D7C11}" destId="{462B3F33-F504-4B31-81D6-913FEF0165FB}" srcOrd="11" destOrd="0" presId="urn:microsoft.com/office/officeart/2008/layout/CaptionedPictures"/>
    <dgm:cxn modelId="{27B90C4C-9A10-4C71-A812-408ACF04D653}" type="presParOf" srcId="{4132DAC9-D00A-488A-B5A2-CAE9310D7C11}" destId="{59D5B070-9A00-43BD-926B-FCDE7FA1BA92}" srcOrd="12" destOrd="0" presId="urn:microsoft.com/office/officeart/2008/layout/CaptionedPictures"/>
    <dgm:cxn modelId="{06A77057-6596-4B21-A1D2-AAAE42677679}" type="presParOf" srcId="{59D5B070-9A00-43BD-926B-FCDE7FA1BA92}" destId="{2ABC6782-200C-4B2E-93AB-7DC701B0AA48}" srcOrd="0" destOrd="0" presId="urn:microsoft.com/office/officeart/2008/layout/CaptionedPictures"/>
    <dgm:cxn modelId="{51831C9B-EE9F-453A-BBB9-05F66B8404C0}" type="presParOf" srcId="{59D5B070-9A00-43BD-926B-FCDE7FA1BA92}" destId="{78C8FA4D-7738-4283-AD53-38ECFB51FFAE}" srcOrd="1" destOrd="0" presId="urn:microsoft.com/office/officeart/2008/layout/CaptionedPictures"/>
    <dgm:cxn modelId="{875D7F2B-E1A8-4849-A8AA-E69A821F9674}" type="presParOf" srcId="{59D5B070-9A00-43BD-926B-FCDE7FA1BA92}" destId="{6D2FCED7-3562-4600-8502-E07EE281567F}" srcOrd="2" destOrd="0" presId="urn:microsoft.com/office/officeart/2008/layout/CaptionedPictures"/>
    <dgm:cxn modelId="{DF4D1832-7F18-4BF5-BC17-439C94153886}" type="presParOf" srcId="{6D2FCED7-3562-4600-8502-E07EE281567F}" destId="{FFA83734-D4A9-473C-AAF1-7F1C4A21AA7A}" srcOrd="0" destOrd="0" presId="urn:microsoft.com/office/officeart/2008/layout/CaptionedPictures"/>
    <dgm:cxn modelId="{148AF819-787C-4C40-9BF0-1827DFB12643}" type="presParOf" srcId="{6D2FCED7-3562-4600-8502-E07EE281567F}" destId="{366A74FC-20DE-42B2-859A-68B6D921ACA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3DE1C-7E63-4B74-AEDB-70F48280C5FC}">
      <dsp:nvSpPr>
        <dsp:cNvPr id="0" name=""/>
        <dsp:cNvSpPr/>
      </dsp:nvSpPr>
      <dsp:spPr>
        <a:xfrm>
          <a:off x="5027" y="895542"/>
          <a:ext cx="1838166" cy="21625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B2E67-087C-4C93-8B9E-686FAE4CC0FA}">
      <dsp:nvSpPr>
        <dsp:cNvPr id="0" name=""/>
        <dsp:cNvSpPr/>
      </dsp:nvSpPr>
      <dsp:spPr>
        <a:xfrm>
          <a:off x="96935" y="982044"/>
          <a:ext cx="1654349" cy="14056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377547-CB6A-4107-B132-1F3249B50469}">
      <dsp:nvSpPr>
        <dsp:cNvPr id="0" name=""/>
        <dsp:cNvSpPr/>
      </dsp:nvSpPr>
      <dsp:spPr>
        <a:xfrm>
          <a:off x="96935" y="2603973"/>
          <a:ext cx="1654349" cy="3676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Limousine, Marchigiana, Podolica</a:t>
          </a:r>
          <a:endParaRPr lang="it-IT" sz="105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96935" y="2603973"/>
        <a:ext cx="1654349" cy="367616"/>
      </dsp:txXfrm>
    </dsp:sp>
    <dsp:sp modelId="{E9FCB40E-D759-4097-B362-06FDC4FC68E6}">
      <dsp:nvSpPr>
        <dsp:cNvPr id="0" name=""/>
        <dsp:cNvSpPr/>
      </dsp:nvSpPr>
      <dsp:spPr>
        <a:xfrm>
          <a:off x="96935" y="2387701"/>
          <a:ext cx="1654349" cy="21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Bovini da carne</a:t>
          </a:r>
          <a:endParaRPr lang="it-IT" sz="12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96935" y="2387701"/>
        <a:ext cx="1654349" cy="216272"/>
      </dsp:txXfrm>
    </dsp:sp>
    <dsp:sp modelId="{1780FECC-97C1-40CB-96A4-E9D2FC30645F}">
      <dsp:nvSpPr>
        <dsp:cNvPr id="0" name=""/>
        <dsp:cNvSpPr/>
      </dsp:nvSpPr>
      <dsp:spPr>
        <a:xfrm>
          <a:off x="2124958" y="895542"/>
          <a:ext cx="1838166" cy="21625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EA304-6902-4C97-934F-C3B977AD3AFA}">
      <dsp:nvSpPr>
        <dsp:cNvPr id="0" name=""/>
        <dsp:cNvSpPr/>
      </dsp:nvSpPr>
      <dsp:spPr>
        <a:xfrm>
          <a:off x="2216867" y="982044"/>
          <a:ext cx="1654349" cy="14056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79C53E-57D2-474B-9D8B-2CFC69734E64}">
      <dsp:nvSpPr>
        <dsp:cNvPr id="0" name=""/>
        <dsp:cNvSpPr/>
      </dsp:nvSpPr>
      <dsp:spPr>
        <a:xfrm>
          <a:off x="2216867" y="2603973"/>
          <a:ext cx="1654349" cy="3676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Pezzata rossa italiana</a:t>
          </a:r>
          <a:endParaRPr lang="it-IT" sz="105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216867" y="2603973"/>
        <a:ext cx="1654349" cy="367616"/>
      </dsp:txXfrm>
    </dsp:sp>
    <dsp:sp modelId="{0FAABBE2-A8B2-41FB-B364-9794E703C634}">
      <dsp:nvSpPr>
        <dsp:cNvPr id="0" name=""/>
        <dsp:cNvSpPr/>
      </dsp:nvSpPr>
      <dsp:spPr>
        <a:xfrm>
          <a:off x="2124943" y="2387701"/>
          <a:ext cx="1838197" cy="21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Bovini  a duplice attitudine</a:t>
          </a:r>
          <a:endParaRPr lang="it-IT" sz="11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124943" y="2387701"/>
        <a:ext cx="1838197" cy="216272"/>
      </dsp:txXfrm>
    </dsp:sp>
    <dsp:sp modelId="{7A9C1366-785E-4021-BC4F-271A0477AC3E}">
      <dsp:nvSpPr>
        <dsp:cNvPr id="0" name=""/>
        <dsp:cNvSpPr/>
      </dsp:nvSpPr>
      <dsp:spPr>
        <a:xfrm>
          <a:off x="4244890" y="895542"/>
          <a:ext cx="1838166" cy="21625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4011C-93D9-4DFF-8DD9-A22CC4514AB9}">
      <dsp:nvSpPr>
        <dsp:cNvPr id="0" name=""/>
        <dsp:cNvSpPr/>
      </dsp:nvSpPr>
      <dsp:spPr>
        <a:xfrm>
          <a:off x="4336798" y="982044"/>
          <a:ext cx="1654349" cy="14056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7D3416-673B-4757-8FDB-B135118C48F9}">
      <dsp:nvSpPr>
        <dsp:cNvPr id="0" name=""/>
        <dsp:cNvSpPr/>
      </dsp:nvSpPr>
      <dsp:spPr>
        <a:xfrm>
          <a:off x="4336798" y="2603973"/>
          <a:ext cx="1654349" cy="3676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Frisona</a:t>
          </a:r>
          <a:r>
            <a:rPr lang="it-IT" sz="1050" kern="120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Jersey</a:t>
          </a:r>
          <a:endParaRPr lang="it-IT" sz="105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336798" y="2603973"/>
        <a:ext cx="1654349" cy="367616"/>
      </dsp:txXfrm>
    </dsp:sp>
    <dsp:sp modelId="{726F1ACC-BE70-41CA-880D-E2CF9E4D4BCC}">
      <dsp:nvSpPr>
        <dsp:cNvPr id="0" name=""/>
        <dsp:cNvSpPr/>
      </dsp:nvSpPr>
      <dsp:spPr>
        <a:xfrm>
          <a:off x="4336798" y="2387701"/>
          <a:ext cx="1654349" cy="21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Bovini da latte</a:t>
          </a:r>
          <a:endParaRPr lang="it-IT" sz="12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336798" y="2387701"/>
        <a:ext cx="1654349" cy="216272"/>
      </dsp:txXfrm>
    </dsp:sp>
    <dsp:sp modelId="{DB439F3A-30E7-4716-95D5-EBFF7FF81226}">
      <dsp:nvSpPr>
        <dsp:cNvPr id="0" name=""/>
        <dsp:cNvSpPr/>
      </dsp:nvSpPr>
      <dsp:spPr>
        <a:xfrm>
          <a:off x="6364805" y="895542"/>
          <a:ext cx="1838166" cy="21625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0F2D4-0FCE-417F-A96A-DE6E3D992538}">
      <dsp:nvSpPr>
        <dsp:cNvPr id="0" name=""/>
        <dsp:cNvSpPr/>
      </dsp:nvSpPr>
      <dsp:spPr>
        <a:xfrm>
          <a:off x="6456714" y="982044"/>
          <a:ext cx="1654349" cy="140565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174B66-C2C6-4495-AC2F-9A2CD759351A}">
      <dsp:nvSpPr>
        <dsp:cNvPr id="0" name=""/>
        <dsp:cNvSpPr/>
      </dsp:nvSpPr>
      <dsp:spPr>
        <a:xfrm>
          <a:off x="6456714" y="2387701"/>
          <a:ext cx="1654349" cy="58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Bufali</a:t>
          </a:r>
          <a:endParaRPr lang="it-IT" sz="12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6456714" y="2387701"/>
        <a:ext cx="1654349" cy="583888"/>
      </dsp:txXfrm>
    </dsp:sp>
    <dsp:sp modelId="{8C710451-BFDF-4611-B453-729F86CA5F18}">
      <dsp:nvSpPr>
        <dsp:cNvPr id="0" name=""/>
        <dsp:cNvSpPr/>
      </dsp:nvSpPr>
      <dsp:spPr>
        <a:xfrm>
          <a:off x="1065001" y="3241908"/>
          <a:ext cx="1838166" cy="21625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F66B0-4B6E-4FB9-BEC5-8B6523B78EA8}">
      <dsp:nvSpPr>
        <dsp:cNvPr id="0" name=""/>
        <dsp:cNvSpPr/>
      </dsp:nvSpPr>
      <dsp:spPr>
        <a:xfrm>
          <a:off x="1156909" y="3328410"/>
          <a:ext cx="1654349" cy="1405656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0EFC4C-DDC7-4E8F-965F-EC4EBC6B74D2}">
      <dsp:nvSpPr>
        <dsp:cNvPr id="0" name=""/>
        <dsp:cNvSpPr/>
      </dsp:nvSpPr>
      <dsp:spPr>
        <a:xfrm>
          <a:off x="1156909" y="4950339"/>
          <a:ext cx="1654349" cy="3676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050" kern="12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Murgese</a:t>
          </a:r>
          <a:r>
            <a:rPr lang="it-IT" sz="105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CAITPR, 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05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Asino Martina Franca</a:t>
          </a:r>
          <a:endParaRPr lang="it-IT" sz="105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156909" y="4950339"/>
        <a:ext cx="1654349" cy="367616"/>
      </dsp:txXfrm>
    </dsp:sp>
    <dsp:sp modelId="{251BB34C-3EAB-4FB1-A441-5E06AB740A39}">
      <dsp:nvSpPr>
        <dsp:cNvPr id="0" name=""/>
        <dsp:cNvSpPr/>
      </dsp:nvSpPr>
      <dsp:spPr>
        <a:xfrm>
          <a:off x="1156909" y="4734067"/>
          <a:ext cx="1654349" cy="21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Equidi</a:t>
          </a:r>
          <a:endParaRPr lang="it-IT" sz="12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156909" y="4734067"/>
        <a:ext cx="1654349" cy="216272"/>
      </dsp:txXfrm>
    </dsp:sp>
    <dsp:sp modelId="{7C7C7B6C-3E8D-4259-A8D8-001F197AE44A}">
      <dsp:nvSpPr>
        <dsp:cNvPr id="0" name=""/>
        <dsp:cNvSpPr/>
      </dsp:nvSpPr>
      <dsp:spPr>
        <a:xfrm>
          <a:off x="3184916" y="3241908"/>
          <a:ext cx="1838166" cy="21625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5FF5D-2913-4C3F-BD38-FEC456E920E0}">
      <dsp:nvSpPr>
        <dsp:cNvPr id="0" name=""/>
        <dsp:cNvSpPr/>
      </dsp:nvSpPr>
      <dsp:spPr>
        <a:xfrm>
          <a:off x="3276825" y="3328410"/>
          <a:ext cx="1654349" cy="14056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817DC2-2580-48BA-BDE0-71D72B683107}">
      <dsp:nvSpPr>
        <dsp:cNvPr id="0" name=""/>
        <dsp:cNvSpPr/>
      </dsp:nvSpPr>
      <dsp:spPr>
        <a:xfrm>
          <a:off x="3276825" y="4734067"/>
          <a:ext cx="1654349" cy="58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Ovi-caprini</a:t>
          </a:r>
          <a:endParaRPr lang="it-IT" sz="12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276825" y="4734067"/>
        <a:ext cx="1654349" cy="583888"/>
      </dsp:txXfrm>
    </dsp:sp>
    <dsp:sp modelId="{2ABC6782-200C-4B2E-93AB-7DC701B0AA48}">
      <dsp:nvSpPr>
        <dsp:cNvPr id="0" name=""/>
        <dsp:cNvSpPr/>
      </dsp:nvSpPr>
      <dsp:spPr>
        <a:xfrm>
          <a:off x="5304832" y="3241908"/>
          <a:ext cx="1838166" cy="21625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FA4D-7738-4283-AD53-38ECFB51FFAE}">
      <dsp:nvSpPr>
        <dsp:cNvPr id="0" name=""/>
        <dsp:cNvSpPr/>
      </dsp:nvSpPr>
      <dsp:spPr>
        <a:xfrm>
          <a:off x="5396740" y="3328410"/>
          <a:ext cx="1654349" cy="1405656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6A74FC-20DE-42B2-859A-68B6D921ACA4}">
      <dsp:nvSpPr>
        <dsp:cNvPr id="0" name=""/>
        <dsp:cNvSpPr/>
      </dsp:nvSpPr>
      <dsp:spPr>
        <a:xfrm>
          <a:off x="5396740" y="4734067"/>
          <a:ext cx="1654349" cy="58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Conigli</a:t>
          </a:r>
          <a:endParaRPr lang="it-IT" sz="1200" b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396740" y="4734067"/>
        <a:ext cx="1654349" cy="58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51112-B582-40FD-B768-E82591BA9876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1E56-FE1E-46BF-9BFF-1DA9D958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95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9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84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23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8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0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83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1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8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62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22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1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FA8B4-66C2-44AB-BCBB-FD656EC1CACE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41FA-FA65-406F-99C1-D40C08AB2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taglia singolo angolo rettangolo 18"/>
          <p:cNvSpPr/>
          <p:nvPr/>
        </p:nvSpPr>
        <p:spPr>
          <a:xfrm flipH="1" flipV="1">
            <a:off x="5627084" y="2214554"/>
            <a:ext cx="3516916" cy="785818"/>
          </a:xfrm>
          <a:prstGeom prst="snip1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2232837"/>
            <a:ext cx="86329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chemeClr val="bg1"/>
                </a:solidFill>
                <a:latin typeface="Century Gothic" pitchFamily="34" charset="0"/>
              </a:rPr>
              <a:t>Conferenza Stampa</a:t>
            </a:r>
          </a:p>
          <a:p>
            <a:endParaRPr lang="it-IT" sz="1400" b="1" dirty="0" smtClean="0">
              <a:solidFill>
                <a:srgbClr val="339966"/>
              </a:solidFill>
              <a:latin typeface="Century Gothic" pitchFamily="34" charset="0"/>
            </a:endParaRPr>
          </a:p>
          <a:p>
            <a:pPr algn="r"/>
            <a:endParaRPr lang="it-IT" sz="2400" b="1" dirty="0" smtClean="0">
              <a:solidFill>
                <a:srgbClr val="339966"/>
              </a:solidFill>
              <a:latin typeface="Century Gothic" pitchFamily="34" charset="0"/>
            </a:endParaRPr>
          </a:p>
          <a:p>
            <a:pPr algn="r"/>
            <a:r>
              <a:rPr lang="it-IT" sz="2200" b="1" dirty="0" smtClean="0">
                <a:solidFill>
                  <a:srgbClr val="92D050"/>
                </a:solidFill>
                <a:latin typeface="Century Gothic" pitchFamily="34" charset="0"/>
              </a:rPr>
              <a:t>Presentazione Agrilevante</a:t>
            </a:r>
            <a:endParaRPr lang="it-IT" sz="2200" b="1" dirty="0">
              <a:solidFill>
                <a:srgbClr val="339966"/>
              </a:solidFill>
              <a:latin typeface="Century Gothic" pitchFamily="34" charset="0"/>
            </a:endParaRPr>
          </a:p>
          <a:p>
            <a:pPr algn="r"/>
            <a:endParaRPr lang="it-IT" sz="1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r"/>
            <a:r>
              <a:rPr lang="it-IT" b="1" dirty="0" smtClean="0">
                <a:solidFill>
                  <a:srgbClr val="367B5C"/>
                </a:solidFill>
                <a:latin typeface="Century Gothic" pitchFamily="34" charset="0"/>
              </a:rPr>
              <a:t>Martedì 5 marzo 2019 ore11.00</a:t>
            </a:r>
          </a:p>
          <a:p>
            <a:pPr algn="r"/>
            <a:r>
              <a:rPr lang="it-IT" dirty="0" smtClean="0">
                <a:solidFill>
                  <a:srgbClr val="367B5C"/>
                </a:solidFill>
                <a:latin typeface="Century Gothic" pitchFamily="34" charset="0"/>
              </a:rPr>
              <a:t>Bari, Salone Palazzo Agricoltura</a:t>
            </a:r>
          </a:p>
          <a:p>
            <a:pPr algn="r"/>
            <a:r>
              <a:rPr lang="it-IT" dirty="0" smtClean="0">
                <a:solidFill>
                  <a:srgbClr val="367B5C"/>
                </a:solidFill>
                <a:latin typeface="Century Gothic" pitchFamily="34" charset="0"/>
              </a:rPr>
              <a:t>Assessorato Agricoltura Regione Puglia </a:t>
            </a:r>
            <a:endParaRPr lang="it-IT" dirty="0">
              <a:solidFill>
                <a:srgbClr val="367B5C"/>
              </a:solidFill>
              <a:latin typeface="Century Gothic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6286544"/>
            <a:ext cx="9144000" cy="5714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209712" y="5143512"/>
            <a:ext cx="1934289" cy="17144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5143515"/>
            <a:ext cx="7182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>
                <a:solidFill>
                  <a:srgbClr val="367B5C"/>
                </a:solidFill>
                <a:latin typeface="Century Gothic" pitchFamily="34" charset="0"/>
              </a:rPr>
              <a:t>Intervengono:</a:t>
            </a:r>
          </a:p>
          <a:p>
            <a:pPr algn="r"/>
            <a:endParaRPr lang="it-IT" sz="1400" dirty="0" smtClean="0">
              <a:solidFill>
                <a:srgbClr val="367B5C"/>
              </a:solidFill>
              <a:latin typeface="Century Gothic" pitchFamily="34" charset="0"/>
            </a:endParaRPr>
          </a:p>
          <a:p>
            <a:pPr algn="r"/>
            <a:r>
              <a:rPr lang="it-IT" sz="1700" b="1" dirty="0" smtClean="0">
                <a:solidFill>
                  <a:srgbClr val="367B5C"/>
                </a:solidFill>
                <a:latin typeface="Century Gothic" pitchFamily="34" charset="0"/>
              </a:rPr>
              <a:t>Alessandro Malavolti, </a:t>
            </a:r>
            <a:r>
              <a:rPr lang="it-IT" sz="1700" dirty="0" smtClean="0">
                <a:solidFill>
                  <a:srgbClr val="367B5C"/>
                </a:solidFill>
                <a:latin typeface="Century Gothic" pitchFamily="34" charset="0"/>
              </a:rPr>
              <a:t>Presidente</a:t>
            </a:r>
          </a:p>
          <a:p>
            <a:pPr algn="r"/>
            <a:r>
              <a:rPr lang="it-IT" sz="1700" b="1" dirty="0" smtClean="0">
                <a:solidFill>
                  <a:srgbClr val="367B5C"/>
                </a:solidFill>
                <a:latin typeface="Century Gothic" pitchFamily="34" charset="0"/>
              </a:rPr>
              <a:t>Massimo Goldoni</a:t>
            </a:r>
            <a:r>
              <a:rPr lang="it-IT" sz="1700" dirty="0" smtClean="0">
                <a:solidFill>
                  <a:srgbClr val="367B5C"/>
                </a:solidFill>
                <a:latin typeface="Century Gothic" pitchFamily="34" charset="0"/>
              </a:rPr>
              <a:t>, Amministratore Delegato</a:t>
            </a:r>
          </a:p>
          <a:p>
            <a:pPr algn="r"/>
            <a:endParaRPr lang="it-IT" b="1" dirty="0">
              <a:solidFill>
                <a:srgbClr val="367B5C"/>
              </a:solidFill>
              <a:latin typeface="Century Gothic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2214554"/>
            <a:ext cx="9144000" cy="36000"/>
          </a:xfrm>
          <a:prstGeom prst="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 descr="Federunacoma 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346" y="77543"/>
            <a:ext cx="1780455" cy="69788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683" y="214293"/>
            <a:ext cx="2074028" cy="407351"/>
          </a:xfrm>
          <a:prstGeom prst="rect">
            <a:avLst/>
          </a:prstGeom>
        </p:spPr>
      </p:pic>
      <p:pic>
        <p:nvPicPr>
          <p:cNvPr id="15" name="Immagine 14" descr="Federunacoma bi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2760" y="5373217"/>
            <a:ext cx="1728192" cy="6773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27" y="979319"/>
            <a:ext cx="3992747" cy="482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Agrilevante</a:t>
            </a:r>
            <a:endParaRPr lang="it-IT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6381328"/>
            <a:ext cx="9144000" cy="522000"/>
          </a:xfrm>
          <a:prstGeom prst="rect">
            <a:avLst/>
          </a:prstGeom>
          <a:solidFill>
            <a:srgbClr val="8BC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0" y="-23202"/>
            <a:ext cx="9144000" cy="523220"/>
          </a:xfrm>
          <a:prstGeom prst="rect">
            <a:avLst/>
          </a:prstGeom>
          <a:gradFill flip="none" rotWithShape="1">
            <a:gsLst>
              <a:gs pos="25000">
                <a:srgbClr val="005020"/>
              </a:gs>
              <a:gs pos="50000">
                <a:srgbClr val="8BC853"/>
              </a:gs>
              <a:gs pos="100000">
                <a:srgbClr val="8BC85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numeri di un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successo</a:t>
            </a:r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costante</a:t>
            </a:r>
            <a:endParaRPr lang="en-GB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251520" y="548680"/>
            <a:ext cx="4824536" cy="2588492"/>
            <a:chOff x="179512" y="791210"/>
            <a:chExt cx="4824536" cy="2895314"/>
          </a:xfrm>
        </p:grpSpPr>
        <p:grpSp>
          <p:nvGrpSpPr>
            <p:cNvPr id="19" name="Gruppo 18"/>
            <p:cNvGrpSpPr/>
            <p:nvPr/>
          </p:nvGrpSpPr>
          <p:grpSpPr>
            <a:xfrm>
              <a:off x="179512" y="1235390"/>
              <a:ext cx="4824536" cy="2451134"/>
              <a:chOff x="249424" y="3358733"/>
              <a:chExt cx="4824536" cy="2451134"/>
            </a:xfrm>
          </p:grpSpPr>
          <p:grpSp>
            <p:nvGrpSpPr>
              <p:cNvPr id="21" name="Gruppo 20"/>
              <p:cNvGrpSpPr/>
              <p:nvPr/>
            </p:nvGrpSpPr>
            <p:grpSpPr>
              <a:xfrm>
                <a:off x="249424" y="3358733"/>
                <a:ext cx="4824536" cy="722943"/>
                <a:chOff x="251520" y="909591"/>
                <a:chExt cx="4824536" cy="722943"/>
              </a:xfrm>
            </p:grpSpPr>
            <p:sp>
              <p:nvSpPr>
                <p:cNvPr id="29" name="CasellaDiTesto 28"/>
                <p:cNvSpPr txBox="1"/>
                <p:nvPr/>
              </p:nvSpPr>
              <p:spPr>
                <a:xfrm>
                  <a:off x="251520" y="909591"/>
                  <a:ext cx="1944216" cy="722943"/>
                </a:xfrm>
                <a:prstGeom prst="rect">
                  <a:avLst/>
                </a:prstGeom>
                <a:ln>
                  <a:solidFill>
                    <a:srgbClr val="8BC85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000" b="1" dirty="0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328</a:t>
                  </a:r>
                </a:p>
                <a:p>
                  <a:pPr algn="ctr"/>
                  <a:r>
                    <a:rPr lang="en-GB" sz="1600" dirty="0" err="1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Espositori</a:t>
                  </a:r>
                  <a:endParaRPr lang="en-GB" sz="16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0" name="CasellaDiTesto 29"/>
                <p:cNvSpPr txBox="1"/>
                <p:nvPr/>
              </p:nvSpPr>
              <p:spPr>
                <a:xfrm>
                  <a:off x="2411760" y="924980"/>
                  <a:ext cx="1224136" cy="688517"/>
                </a:xfrm>
                <a:prstGeom prst="rect">
                  <a:avLst/>
                </a:prstGeom>
                <a:ln>
                  <a:solidFill>
                    <a:srgbClr val="8BC85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272</a:t>
                  </a:r>
                </a:p>
                <a:p>
                  <a:pPr algn="ctr"/>
                  <a:r>
                    <a:rPr lang="en-GB" sz="1600" dirty="0" err="1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Italiani</a:t>
                  </a:r>
                  <a:endParaRPr lang="en-GB" sz="16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1" name="CasellaDiTesto 30"/>
                <p:cNvSpPr txBox="1"/>
                <p:nvPr/>
              </p:nvSpPr>
              <p:spPr>
                <a:xfrm>
                  <a:off x="3851920" y="924980"/>
                  <a:ext cx="1224136" cy="688517"/>
                </a:xfrm>
                <a:prstGeom prst="rect">
                  <a:avLst/>
                </a:prstGeom>
                <a:ln>
                  <a:solidFill>
                    <a:srgbClr val="8BC85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56</a:t>
                  </a:r>
                </a:p>
                <a:p>
                  <a:pPr algn="ctr"/>
                  <a:r>
                    <a:rPr lang="en-GB" sz="1600" dirty="0" err="1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Stranieri</a:t>
                  </a:r>
                  <a:endParaRPr lang="en-GB" sz="16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cxnSp>
              <p:nvCxnSpPr>
                <p:cNvPr id="32" name="Connettore 1 31"/>
                <p:cNvCxnSpPr>
                  <a:stCxn id="29" idx="3"/>
                  <a:endCxn id="30" idx="1"/>
                </p:cNvCxnSpPr>
                <p:nvPr/>
              </p:nvCxnSpPr>
              <p:spPr>
                <a:xfrm flipV="1">
                  <a:off x="2195736" y="1269239"/>
                  <a:ext cx="216024" cy="1824"/>
                </a:xfrm>
                <a:prstGeom prst="line">
                  <a:avLst/>
                </a:prstGeom>
                <a:ln>
                  <a:solidFill>
                    <a:srgbClr val="8BC853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ttore 1 32"/>
                <p:cNvCxnSpPr>
                  <a:stCxn id="30" idx="3"/>
                  <a:endCxn id="31" idx="1"/>
                </p:cNvCxnSpPr>
                <p:nvPr/>
              </p:nvCxnSpPr>
              <p:spPr>
                <a:xfrm>
                  <a:off x="3635896" y="1269239"/>
                  <a:ext cx="216024" cy="0"/>
                </a:xfrm>
                <a:prstGeom prst="line">
                  <a:avLst/>
                </a:prstGeom>
                <a:ln>
                  <a:solidFill>
                    <a:srgbClr val="8BC853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uppo 21"/>
              <p:cNvGrpSpPr/>
              <p:nvPr/>
            </p:nvGrpSpPr>
            <p:grpSpPr>
              <a:xfrm>
                <a:off x="249424" y="4222828"/>
                <a:ext cx="4824536" cy="722942"/>
                <a:chOff x="251520" y="2104498"/>
                <a:chExt cx="4824536" cy="722942"/>
              </a:xfrm>
            </p:grpSpPr>
            <p:sp>
              <p:nvSpPr>
                <p:cNvPr id="24" name="CasellaDiTesto 23"/>
                <p:cNvSpPr txBox="1"/>
                <p:nvPr/>
              </p:nvSpPr>
              <p:spPr>
                <a:xfrm>
                  <a:off x="251520" y="2104498"/>
                  <a:ext cx="1944216" cy="7229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8BC853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000" b="1" dirty="0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70.775</a:t>
                  </a:r>
                </a:p>
                <a:p>
                  <a:pPr algn="ctr"/>
                  <a:r>
                    <a:rPr lang="it-IT" sz="1600" dirty="0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Visitatori</a:t>
                  </a:r>
                  <a:endParaRPr lang="it-IT" sz="16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25" name="CasellaDiTesto 24"/>
                <p:cNvSpPr txBox="1"/>
                <p:nvPr/>
              </p:nvSpPr>
              <p:spPr>
                <a:xfrm>
                  <a:off x="2411760" y="2119888"/>
                  <a:ext cx="1224136" cy="688516"/>
                </a:xfrm>
                <a:prstGeom prst="rect">
                  <a:avLst/>
                </a:prstGeom>
                <a:ln>
                  <a:solidFill>
                    <a:srgbClr val="8BC853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67.611</a:t>
                  </a:r>
                </a:p>
                <a:p>
                  <a:pPr algn="ctr"/>
                  <a:r>
                    <a:rPr lang="en-GB" sz="1600" dirty="0" err="1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Italiani</a:t>
                  </a:r>
                  <a:endParaRPr lang="en-GB" sz="16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26" name="CasellaDiTesto 25"/>
                <p:cNvSpPr txBox="1"/>
                <p:nvPr/>
              </p:nvSpPr>
              <p:spPr>
                <a:xfrm>
                  <a:off x="3851920" y="2119888"/>
                  <a:ext cx="1224136" cy="688516"/>
                </a:xfrm>
                <a:prstGeom prst="rect">
                  <a:avLst/>
                </a:prstGeom>
                <a:ln>
                  <a:solidFill>
                    <a:srgbClr val="8BC853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3.164</a:t>
                  </a:r>
                </a:p>
                <a:p>
                  <a:pPr algn="ctr"/>
                  <a:r>
                    <a:rPr lang="en-GB" sz="1600" dirty="0" err="1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Stranieri</a:t>
                  </a:r>
                  <a:endParaRPr lang="en-GB" sz="16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cxnSp>
              <p:nvCxnSpPr>
                <p:cNvPr id="27" name="Connettore 1 26"/>
                <p:cNvCxnSpPr>
                  <a:stCxn id="24" idx="3"/>
                  <a:endCxn id="25" idx="1"/>
                </p:cNvCxnSpPr>
                <p:nvPr/>
              </p:nvCxnSpPr>
              <p:spPr>
                <a:xfrm flipV="1">
                  <a:off x="2195736" y="2464146"/>
                  <a:ext cx="216024" cy="1823"/>
                </a:xfrm>
                <a:prstGeom prst="line">
                  <a:avLst/>
                </a:prstGeom>
                <a:ln>
                  <a:solidFill>
                    <a:srgbClr val="00A65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ttore 1 27"/>
                <p:cNvCxnSpPr>
                  <a:stCxn id="25" idx="3"/>
                  <a:endCxn id="26" idx="1"/>
                </p:cNvCxnSpPr>
                <p:nvPr/>
              </p:nvCxnSpPr>
              <p:spPr>
                <a:xfrm>
                  <a:off x="3635896" y="2464146"/>
                  <a:ext cx="216024" cy="0"/>
                </a:xfrm>
                <a:prstGeom prst="line">
                  <a:avLst/>
                </a:prstGeom>
                <a:ln>
                  <a:solidFill>
                    <a:srgbClr val="00A65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CasellaDiTesto 22"/>
              <p:cNvSpPr txBox="1"/>
              <p:nvPr/>
            </p:nvSpPr>
            <p:spPr>
              <a:xfrm>
                <a:off x="1617576" y="5086925"/>
                <a:ext cx="2088232" cy="722942"/>
              </a:xfrm>
              <a:prstGeom prst="rect">
                <a:avLst/>
              </a:prstGeom>
              <a:ln>
                <a:solidFill>
                  <a:srgbClr val="8BC853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50.000 </a:t>
                </a:r>
                <a:r>
                  <a:rPr lang="en-GB" sz="2000" b="1" dirty="0" err="1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mq</a:t>
                </a:r>
                <a:endParaRPr lang="en-GB" sz="2000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algn="ctr"/>
                <a:r>
                  <a:rPr lang="en-GB" sz="1600" dirty="0" err="1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Superficie</a:t>
                </a:r>
                <a:r>
                  <a:rPr lang="en-GB" sz="16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GB" sz="1600" dirty="0" err="1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espositiva</a:t>
                </a:r>
                <a:endParaRPr lang="en-GB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>
              <a:off x="773832" y="791210"/>
              <a:ext cx="3635896" cy="413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Agrilevante 2017 in </a:t>
              </a:r>
              <a:r>
                <a:rPr lang="en-US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cifre</a:t>
              </a:r>
              <a:endPara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37" name="Grafico 36"/>
          <p:cNvGraphicFramePr/>
          <p:nvPr>
            <p:extLst>
              <p:ext uri="{D42A27DB-BD31-4B8C-83A1-F6EECF244321}">
                <p14:modId xmlns:p14="http://schemas.microsoft.com/office/powerpoint/2010/main" val="3971427631"/>
              </p:ext>
            </p:extLst>
          </p:nvPr>
        </p:nvGraphicFramePr>
        <p:xfrm>
          <a:off x="5966775" y="732371"/>
          <a:ext cx="3213737" cy="263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CasellaDiTesto 42"/>
          <p:cNvSpPr txBox="1"/>
          <p:nvPr/>
        </p:nvSpPr>
        <p:spPr>
          <a:xfrm>
            <a:off x="5616624" y="548680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Visitatori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esteri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per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continente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5" name="Grafico 44"/>
          <p:cNvGraphicFramePr/>
          <p:nvPr>
            <p:extLst>
              <p:ext uri="{D42A27DB-BD31-4B8C-83A1-F6EECF244321}">
                <p14:modId xmlns:p14="http://schemas.microsoft.com/office/powerpoint/2010/main" val="2188593207"/>
              </p:ext>
            </p:extLst>
          </p:nvPr>
        </p:nvGraphicFramePr>
        <p:xfrm>
          <a:off x="155848" y="3645024"/>
          <a:ext cx="40561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2636912"/>
            <a:ext cx="2339752" cy="2452151"/>
          </a:xfrm>
          <a:prstGeom prst="rect">
            <a:avLst/>
          </a:prstGeom>
        </p:spPr>
      </p:pic>
      <p:graphicFrame>
        <p:nvGraphicFramePr>
          <p:cNvPr id="34" name="Grafico 33"/>
          <p:cNvGraphicFramePr/>
          <p:nvPr>
            <p:extLst>
              <p:ext uri="{D42A27DB-BD31-4B8C-83A1-F6EECF244321}">
                <p14:modId xmlns:p14="http://schemas.microsoft.com/office/powerpoint/2010/main" val="1386745149"/>
              </p:ext>
            </p:extLst>
          </p:nvPr>
        </p:nvGraphicFramePr>
        <p:xfrm>
          <a:off x="4211960" y="3645024"/>
          <a:ext cx="473364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6" name="Immagine 3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32" y="34887"/>
            <a:ext cx="2246864" cy="40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7" y="783326"/>
            <a:ext cx="9141281" cy="529134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Agrilevante</a:t>
            </a:r>
            <a:endParaRPr lang="it-IT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0" y="-23202"/>
            <a:ext cx="9144000" cy="523220"/>
          </a:xfrm>
          <a:prstGeom prst="rect">
            <a:avLst/>
          </a:prstGeom>
          <a:gradFill flip="none" rotWithShape="1">
            <a:gsLst>
              <a:gs pos="25000">
                <a:srgbClr val="005020"/>
              </a:gs>
              <a:gs pos="50000">
                <a:srgbClr val="8BC853"/>
              </a:gs>
              <a:gs pos="100000">
                <a:srgbClr val="8BC85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evento</a:t>
            </a:r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per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l’agricoltura</a:t>
            </a:r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mediterranea</a:t>
            </a:r>
            <a:endParaRPr lang="en-GB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07503" y="1745521"/>
            <a:ext cx="4836991" cy="13234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 Agrilevante by Eima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sono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mostra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macchine,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attrezzature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tecnologie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adatte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condizioni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pedoclimatiche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colture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dell’intera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area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mediterranea</a:t>
            </a:r>
            <a:endParaRPr lang="en-GB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139952" y="3717032"/>
            <a:ext cx="4904691" cy="1323439"/>
          </a:xfrm>
          <a:prstGeom prst="rect">
            <a:avLst/>
          </a:prstGeom>
          <a:solidFill>
            <a:srgbClr val="12880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Agrilevante by Eima è un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appuntamento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non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mancare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per le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Aziende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vogliono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aprire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nuovi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mercati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consolidare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la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propria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posizione</a:t>
            </a:r>
            <a:r>
              <a:rPr lang="en-GB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nell’area</a:t>
            </a:r>
            <a:endParaRPr lang="en-GB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0" y="6381328"/>
            <a:ext cx="9144000" cy="522000"/>
          </a:xfrm>
          <a:prstGeom prst="rect">
            <a:avLst/>
          </a:prstGeom>
          <a:solidFill>
            <a:srgbClr val="8BC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32" y="34887"/>
            <a:ext cx="2246864" cy="40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Agrilevante</a:t>
            </a:r>
            <a:endParaRPr lang="it-IT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0" y="-23202"/>
            <a:ext cx="9144000" cy="523220"/>
          </a:xfrm>
          <a:prstGeom prst="rect">
            <a:avLst/>
          </a:prstGeom>
          <a:gradFill flip="none" rotWithShape="1">
            <a:gsLst>
              <a:gs pos="25000">
                <a:srgbClr val="005020"/>
              </a:gs>
              <a:gs pos="50000">
                <a:srgbClr val="8BC853"/>
              </a:gs>
              <a:gs pos="100000">
                <a:srgbClr val="8BC85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contenitore per molte iniziative</a:t>
            </a:r>
            <a:endParaRPr lang="it-IT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0" y="6381328"/>
            <a:ext cx="9144000" cy="522000"/>
          </a:xfrm>
          <a:prstGeom prst="rect">
            <a:avLst/>
          </a:prstGeom>
          <a:solidFill>
            <a:srgbClr val="8BC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00220"/>
              </p:ext>
            </p:extLst>
          </p:nvPr>
        </p:nvGraphicFramePr>
        <p:xfrm>
          <a:off x="72008" y="594415"/>
          <a:ext cx="6804248" cy="581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124"/>
                <a:gridCol w="3402124"/>
              </a:tblGrid>
              <a:tr h="3024420">
                <a:tc>
                  <a:txBody>
                    <a:bodyPr/>
                    <a:lstStyle/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endParaRPr lang="it-IT" b="0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endParaRPr lang="it-IT" sz="1000" b="0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r>
                        <a:rPr lang="en-GB" sz="1600" b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MiA</a:t>
                      </a:r>
                      <a:r>
                        <a:rPr lang="en-GB" sz="1600" b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en-GB" sz="1600" b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Multifunzionalità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in </a:t>
                      </a:r>
                      <a:r>
                        <a:rPr lang="en-GB" sz="1600" b="0" baseline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Agricoltura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endParaRPr lang="it-IT" b="0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endParaRPr lang="it-IT" sz="1000" b="0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Il </a:t>
                      </a:r>
                      <a:r>
                        <a:rPr lang="en-GB" sz="1600" b="0" kern="120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Concorso</a:t>
                      </a:r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GB" sz="1600" b="0" kern="120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Novità</a:t>
                      </a:r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GB" sz="1600" b="0" kern="120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Tecniche</a:t>
                      </a:r>
                      <a:endParaRPr lang="en-GB" sz="1600" b="0" kern="1200" noProof="0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/>
                      <a:endParaRPr lang="it-IT" sz="1600" b="0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/>
                      <a:endParaRPr lang="it-IT" sz="1600" b="0" dirty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2493">
                <a:tc>
                  <a:txBody>
                    <a:bodyPr/>
                    <a:lstStyle/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algn="ctr" defTabSz="914400" rtl="0" eaLnBrk="1" latinLnBrk="0" hangingPunct="1"/>
                      <a:endParaRPr lang="it-IT" sz="1400" b="0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Incoming di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GB" sz="1600" b="0" baseline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operatori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GB" sz="1600" b="0" baseline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stranieri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GB" sz="1600" b="0" baseline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ed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GB" sz="1600" b="0" baseline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incontri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B2B, </a:t>
                      </a:r>
                      <a:r>
                        <a:rPr lang="en-GB" sz="1600" b="0" baseline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organizzati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con </a:t>
                      </a:r>
                      <a:r>
                        <a:rPr lang="en-GB" sz="1600" b="0" baseline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il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GB" sz="1600" b="0" baseline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supporto</a:t>
                      </a:r>
                      <a:r>
                        <a:rPr lang="en-GB" sz="1600" b="0" baseline="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di ICE </a:t>
                      </a:r>
                      <a:r>
                        <a:rPr lang="en-GB" sz="1600" b="0" baseline="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Agenzia</a:t>
                      </a:r>
                      <a:endParaRPr lang="en-GB" sz="1600" b="0" kern="1200" noProof="0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algn="ctr" defTabSz="914400" rtl="0" eaLnBrk="1" latinLnBrk="0" hangingPunct="1"/>
                      <a:endParaRPr lang="it-IT" sz="700" b="0" kern="1200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it-IT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endParaRPr lang="it-IT" sz="1500" b="0" kern="1200" dirty="0" smtClean="0">
                        <a:solidFill>
                          <a:srgbClr val="0033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r>
                        <a:rPr lang="en-GB" sz="1600" b="0" kern="120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Conferenze</a:t>
                      </a:r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lang="en-GB" sz="1600" b="0" kern="1200" noProof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seminari</a:t>
                      </a:r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e workshop</a:t>
                      </a:r>
                      <a:endParaRPr lang="en-GB" sz="1600" b="0" kern="1200" noProof="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179512" y="620688"/>
            <a:ext cx="2970000" cy="1979380"/>
            <a:chOff x="755577" y="620688"/>
            <a:chExt cx="3240000" cy="2159324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7" y="621363"/>
              <a:ext cx="3240000" cy="21586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7" y="620688"/>
              <a:ext cx="955620" cy="7200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" name="Gruppo 4"/>
          <p:cNvGrpSpPr/>
          <p:nvPr/>
        </p:nvGrpSpPr>
        <p:grpSpPr>
          <a:xfrm>
            <a:off x="179841" y="3501008"/>
            <a:ext cx="2970000" cy="1979271"/>
            <a:chOff x="5148064" y="629320"/>
            <a:chExt cx="3240360" cy="2159205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423" y="630114"/>
              <a:ext cx="3240001" cy="21584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064" y="629320"/>
              <a:ext cx="955514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503243"/>
            <a:ext cx="2965147" cy="197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78" b="2731"/>
          <a:stretch/>
        </p:blipFill>
        <p:spPr>
          <a:xfrm>
            <a:off x="6879861" y="1309914"/>
            <a:ext cx="2264138" cy="423817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7" t="4979" r="5691" b="7356"/>
          <a:stretch/>
        </p:blipFill>
        <p:spPr bwMode="auto">
          <a:xfrm>
            <a:off x="4569826" y="1610686"/>
            <a:ext cx="1241302" cy="9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32" y="34887"/>
            <a:ext cx="2246864" cy="4073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t="3436" r="36141" b="6645"/>
          <a:stretch/>
        </p:blipFill>
        <p:spPr bwMode="auto">
          <a:xfrm>
            <a:off x="3721051" y="585788"/>
            <a:ext cx="2958547" cy="97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997096926"/>
              </p:ext>
            </p:extLst>
          </p:nvPr>
        </p:nvGraphicFramePr>
        <p:xfrm>
          <a:off x="468000" y="945424"/>
          <a:ext cx="8208000" cy="63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Agrilevante</a:t>
            </a:r>
            <a:endParaRPr lang="it-IT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2" y="-23202"/>
            <a:ext cx="9143998" cy="523220"/>
          </a:xfrm>
          <a:prstGeom prst="rect">
            <a:avLst/>
          </a:prstGeom>
          <a:gradFill flip="none" rotWithShape="1">
            <a:gsLst>
              <a:gs pos="25000">
                <a:srgbClr val="005020"/>
              </a:gs>
              <a:gs pos="50000">
                <a:srgbClr val="8BC853"/>
              </a:gs>
              <a:gs pos="100000">
                <a:srgbClr val="8BC85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panoramica</a:t>
            </a:r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zootecnica</a:t>
            </a:r>
            <a:endParaRPr lang="en-GB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0" y="6381328"/>
            <a:ext cx="9144000" cy="522000"/>
          </a:xfrm>
          <a:prstGeom prst="rect">
            <a:avLst/>
          </a:prstGeom>
          <a:solidFill>
            <a:srgbClr val="8BC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32" y="34887"/>
            <a:ext cx="2246864" cy="40735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347" y="548680"/>
            <a:ext cx="8947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 la prima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volta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Agrilevante by Eima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ospita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mostra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principali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razze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animali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allevamento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organizzata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collaborazione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AIA – 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Associazione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Italiana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Allevatori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con le 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Associazioni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Regionali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Allevatori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 Puglia, Basilicata e Calabria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con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supporto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UmbriaFiere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3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559122"/>
            <a:ext cx="7704857" cy="387380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Agrilevante</a:t>
            </a:r>
            <a:endParaRPr lang="it-IT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2" y="-23202"/>
            <a:ext cx="9143998" cy="523220"/>
          </a:xfrm>
          <a:prstGeom prst="rect">
            <a:avLst/>
          </a:prstGeom>
          <a:gradFill flip="none" rotWithShape="1">
            <a:gsLst>
              <a:gs pos="25000">
                <a:srgbClr val="005020"/>
              </a:gs>
              <a:gs pos="50000">
                <a:srgbClr val="8BC853"/>
              </a:gs>
              <a:gs pos="100000">
                <a:srgbClr val="8BC85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 </a:t>
            </a:r>
            <a:r>
              <a:rPr lang="en-GB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luogo</a:t>
            </a:r>
            <a:r>
              <a:rPr lang="en-GB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dove </a:t>
            </a:r>
            <a:r>
              <a:rPr lang="en-GB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sviluppare</a:t>
            </a:r>
            <a:r>
              <a:rPr lang="en-GB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business</a:t>
            </a:r>
            <a:endParaRPr lang="en-GB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0" y="6381328"/>
            <a:ext cx="9144000" cy="522000"/>
          </a:xfrm>
          <a:prstGeom prst="rect">
            <a:avLst/>
          </a:prstGeom>
          <a:solidFill>
            <a:srgbClr val="8BC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2" y="836712"/>
            <a:ext cx="9143998" cy="1620000"/>
            <a:chOff x="1" y="836712"/>
            <a:chExt cx="9180511" cy="1620000"/>
          </a:xfrm>
        </p:grpSpPr>
        <p:pic>
          <p:nvPicPr>
            <p:cNvPr id="27" name="Picture 2" descr="http://media.festivaldelloriente.net/2016/06/padiglione_nuovo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836712"/>
              <a:ext cx="3173293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2night.s3.amazonaws.com/pics/articles/cropped/1600x800/541/55eeaede8fc825d5acc2bd9b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836712"/>
              <a:ext cx="3240000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http://www.repstatic.it/content/localirep/img/rep-bari/2016/08/23/081420043-81c09b1c-85ae-409a-b984-7766fdca7b86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13" y="836712"/>
              <a:ext cx="2879999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32" y="34887"/>
            <a:ext cx="2246864" cy="40735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23707" r="43258" b="26461"/>
          <a:stretch/>
        </p:blipFill>
        <p:spPr bwMode="auto">
          <a:xfrm>
            <a:off x="7380312" y="5301208"/>
            <a:ext cx="1677719" cy="9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Agrilevante</a:t>
            </a:r>
            <a:endParaRPr lang="it-IT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0" y="-23202"/>
            <a:ext cx="9144000" cy="523220"/>
          </a:xfrm>
          <a:prstGeom prst="rect">
            <a:avLst/>
          </a:prstGeom>
          <a:gradFill flip="none" rotWithShape="1">
            <a:gsLst>
              <a:gs pos="25000">
                <a:srgbClr val="005020"/>
              </a:gs>
              <a:gs pos="50000">
                <a:srgbClr val="8BC853"/>
              </a:gs>
              <a:gs pos="100000">
                <a:srgbClr val="8BC85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città</a:t>
            </a:r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 Bari, un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gioiello</a:t>
            </a:r>
            <a:r>
              <a:rPr lang="en-GB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italiano</a:t>
            </a:r>
            <a:endParaRPr lang="en-GB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0" y="6381328"/>
            <a:ext cx="9144000" cy="522000"/>
          </a:xfrm>
          <a:prstGeom prst="rect">
            <a:avLst/>
          </a:prstGeom>
          <a:solidFill>
            <a:srgbClr val="8BC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4" name="Picture 4" descr="http://www.touringclub.it/sites/default/files/styles/threshold-1382/public/immagini_georiferite/bari.jpg?itok=McX53Yb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3517179"/>
            <a:ext cx="3559240" cy="275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851921" y="620688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Bari – una bellissima città, capoluogo della Puglia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secondo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porto commerciale del Mezzogiorno –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è divisa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due zone, la vecchia, di origini bizantine,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la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nuova, che risale agli inizi dell’Ottocento.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Oltre al patrimonio artistico, la gastronomia è il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fiore all’occhiello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una città capace di offrire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sapori tradizionali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grande </a:t>
            </a: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raffinatezza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frutto della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sua </a:t>
            </a:r>
          </a:p>
          <a:p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storia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del suo territorio</a:t>
            </a:r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città è molto ben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collegata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 il resto del Paese sia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strada che da ferrovia.</a:t>
            </a:r>
          </a:p>
          <a:p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L’aeroporto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internazionale</a:t>
            </a:r>
          </a:p>
          <a:p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Bari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Palese collega la città con</a:t>
            </a:r>
          </a:p>
          <a:p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più importanti scali europei.</a:t>
            </a:r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2" name="Picture 4" descr="http://www.bridgepugliausa.it/archivio/img_archivio323120111736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15" y="620688"/>
            <a:ext cx="3560400" cy="276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f/f7/CoA_Citt%C3%A0_di_Bari.svg/200px-CoA_Citt%C3%A0_di_Bari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0919">
            <a:off x="7066055" y="3244816"/>
            <a:ext cx="2041771" cy="24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32" y="34887"/>
            <a:ext cx="2246864" cy="40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522000"/>
          </a:xfrm>
          <a:prstGeom prst="rect">
            <a:avLst/>
          </a:prstGeom>
          <a:solidFill>
            <a:srgbClr val="8BC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544801"/>
            <a:ext cx="2339752" cy="245215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0" y="0"/>
            <a:ext cx="9144000" cy="522000"/>
          </a:xfrm>
          <a:prstGeom prst="rect">
            <a:avLst/>
          </a:prstGeom>
          <a:solidFill>
            <a:srgbClr val="8BC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429000"/>
            <a:ext cx="2595510" cy="2952328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2555776" y="764704"/>
            <a:ext cx="5109378" cy="3966778"/>
            <a:chOff x="2566204" y="764704"/>
            <a:chExt cx="5109378" cy="3966778"/>
          </a:xfrm>
        </p:grpSpPr>
        <p:grpSp>
          <p:nvGrpSpPr>
            <p:cNvPr id="3" name="Gruppo 2"/>
            <p:cNvGrpSpPr/>
            <p:nvPr/>
          </p:nvGrpSpPr>
          <p:grpSpPr>
            <a:xfrm>
              <a:off x="2566204" y="764704"/>
              <a:ext cx="4011592" cy="2884457"/>
              <a:chOff x="2566204" y="2629873"/>
              <a:chExt cx="4011592" cy="2884457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68050" y="2629873"/>
                <a:ext cx="2007900" cy="1598255"/>
              </a:xfrm>
              <a:prstGeom prst="rect">
                <a:avLst/>
              </a:prstGeom>
            </p:spPr>
          </p:pic>
          <p:sp>
            <p:nvSpPr>
              <p:cNvPr id="5" name="CasellaDiTesto 4"/>
              <p:cNvSpPr txBox="1"/>
              <p:nvPr/>
            </p:nvSpPr>
            <p:spPr>
              <a:xfrm>
                <a:off x="2566204" y="4437112"/>
                <a:ext cx="401159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32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Bari, 10 – 13 </a:t>
                </a:r>
              </a:p>
              <a:p>
                <a:pPr algn="ctr"/>
                <a:r>
                  <a:rPr lang="it-IT" sz="32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Ottobre 2019</a:t>
                </a:r>
                <a:endParaRPr lang="it-IT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430">
                          <a14:foregroundMark x1="10076" y1="65164" x2="34601" y2="61066"/>
                          <a14:foregroundMark x1="43156" y1="54098" x2="61027" y2="46311"/>
                          <a14:foregroundMark x1="65779" y1="41803" x2="91065" y2="29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1960" y="3128725"/>
              <a:ext cx="3463622" cy="1602757"/>
            </a:xfrm>
            <a:prstGeom prst="rect">
              <a:avLst/>
            </a:prstGeom>
          </p:spPr>
        </p:pic>
      </p:grpSp>
      <p:sp>
        <p:nvSpPr>
          <p:cNvPr id="13" name="CasellaDiTesto 12"/>
          <p:cNvSpPr txBox="1"/>
          <p:nvPr/>
        </p:nvSpPr>
        <p:spPr>
          <a:xfrm>
            <a:off x="2411760" y="5498068"/>
            <a:ext cx="43204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www.agrilevante.eu</a:t>
            </a:r>
            <a:endParaRPr lang="it-IT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taglia singolo angolo rettangolo 18"/>
          <p:cNvSpPr/>
          <p:nvPr/>
        </p:nvSpPr>
        <p:spPr>
          <a:xfrm flipH="1" flipV="1">
            <a:off x="5627084" y="-24"/>
            <a:ext cx="3516916" cy="785818"/>
          </a:xfrm>
          <a:prstGeom prst="snip1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5974" y="140594"/>
            <a:ext cx="8632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chemeClr val="bg1"/>
                </a:solidFill>
                <a:latin typeface="Century Gothic" pitchFamily="34" charset="0"/>
              </a:rPr>
              <a:t>Lo scenario dei mercati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6286544"/>
            <a:ext cx="9144000" cy="5714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-24"/>
            <a:ext cx="9144000" cy="142876"/>
          </a:xfrm>
          <a:prstGeom prst="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56297"/>
              </p:ext>
            </p:extLst>
          </p:nvPr>
        </p:nvGraphicFramePr>
        <p:xfrm>
          <a:off x="615436" y="2180031"/>
          <a:ext cx="7979073" cy="3049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89"/>
                <a:gridCol w="531751"/>
                <a:gridCol w="3756633"/>
              </a:tblGrid>
              <a:tr h="132116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08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367B5C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STATI UNITI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367B5C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+7%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367B5C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235.000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rgbClr val="367B5C"/>
                        </a:solidFill>
                        <a:latin typeface="Century Gothic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EUROPA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-10%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177.000</a:t>
                      </a:r>
                      <a:endParaRPr lang="it-IT" sz="2400" b="1" dirty="0">
                        <a:solidFill>
                          <a:srgbClr val="367B5C"/>
                        </a:solidFill>
                        <a:latin typeface="Century Gothic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2400" kern="1200" dirty="0" smtClean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Immagine 26" descr="us.png"/>
          <p:cNvPicPr>
            <a:picLocks noChangeAspect="1"/>
          </p:cNvPicPr>
          <p:nvPr/>
        </p:nvPicPr>
        <p:blipFill>
          <a:blip r:embed="rId2"/>
          <a:srcRect r="8171"/>
          <a:stretch>
            <a:fillRect/>
          </a:stretch>
        </p:blipFill>
        <p:spPr>
          <a:xfrm>
            <a:off x="1049148" y="1577102"/>
            <a:ext cx="2809725" cy="174307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1" name="Rettangolo 30"/>
          <p:cNvSpPr/>
          <p:nvPr/>
        </p:nvSpPr>
        <p:spPr>
          <a:xfrm>
            <a:off x="0" y="142852"/>
            <a:ext cx="5627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Un quadro variegato</a:t>
            </a:r>
            <a:endParaRPr lang="it-IT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3" name="Immagine 32" descr="Federunacoma 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7253" y="6332472"/>
            <a:ext cx="1340804" cy="5255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25" y="1577100"/>
            <a:ext cx="2809725" cy="17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2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taglia singolo angolo rettangolo 18"/>
          <p:cNvSpPr/>
          <p:nvPr/>
        </p:nvSpPr>
        <p:spPr>
          <a:xfrm flipH="1" flipV="1">
            <a:off x="5627084" y="-24"/>
            <a:ext cx="3516916" cy="785818"/>
          </a:xfrm>
          <a:prstGeom prst="snip1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6286544"/>
            <a:ext cx="9144000" cy="5714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-24"/>
            <a:ext cx="9144000" cy="142876"/>
          </a:xfrm>
          <a:prstGeom prst="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Federunacoma 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253" y="6332472"/>
            <a:ext cx="1340804" cy="525555"/>
          </a:xfrm>
          <a:prstGeom prst="rect">
            <a:avLst/>
          </a:prstGeom>
        </p:spPr>
      </p:pic>
      <p:pic>
        <p:nvPicPr>
          <p:cNvPr id="22" name="Immagine 21" descr="f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7" y="1346088"/>
            <a:ext cx="2439883" cy="176365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9" name="Rettangolo 28"/>
          <p:cNvSpPr/>
          <p:nvPr/>
        </p:nvSpPr>
        <p:spPr>
          <a:xfrm>
            <a:off x="1137188" y="3227492"/>
            <a:ext cx="27036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67B5C"/>
                </a:solidFill>
                <a:latin typeface="Century Gothic" pitchFamily="34" charset="0"/>
              </a:rPr>
              <a:t>GERMANIA</a:t>
            </a:r>
          </a:p>
          <a:p>
            <a:pPr algn="ctr"/>
            <a:endParaRPr lang="it-IT" sz="2400" b="1" dirty="0" smtClean="0">
              <a:solidFill>
                <a:srgbClr val="367B5C"/>
              </a:solidFill>
              <a:latin typeface="Century Gothic" pitchFamily="34" charset="0"/>
            </a:endParaRPr>
          </a:p>
          <a:p>
            <a:pPr algn="ctr"/>
            <a:r>
              <a:rPr lang="it-IT" sz="2400" b="1" dirty="0">
                <a:solidFill>
                  <a:srgbClr val="367B5C"/>
                </a:solidFill>
                <a:latin typeface="Century Gothic" pitchFamily="34" charset="0"/>
              </a:rPr>
              <a:t>-</a:t>
            </a:r>
            <a:r>
              <a:rPr lang="it-IT" sz="2400" b="1" dirty="0" smtClean="0">
                <a:solidFill>
                  <a:srgbClr val="367B5C"/>
                </a:solidFill>
                <a:latin typeface="Century Gothic" pitchFamily="34" charset="0"/>
              </a:rPr>
              <a:t>18%</a:t>
            </a:r>
          </a:p>
          <a:p>
            <a:pPr algn="ctr"/>
            <a:r>
              <a:rPr lang="it-IT" sz="2400" b="1" dirty="0" smtClean="0">
                <a:solidFill>
                  <a:srgbClr val="367B5C"/>
                </a:solidFill>
                <a:latin typeface="Century Gothic" pitchFamily="34" charset="0"/>
              </a:rPr>
              <a:t>27.700</a:t>
            </a:r>
            <a:endParaRPr lang="it-IT" sz="2400" b="1" dirty="0">
              <a:solidFill>
                <a:srgbClr val="367B5C"/>
              </a:solidFill>
              <a:latin typeface="Century Gothic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369628" y="3221844"/>
            <a:ext cx="27036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67B5C"/>
                </a:solidFill>
                <a:latin typeface="Century Gothic" pitchFamily="34" charset="0"/>
              </a:rPr>
              <a:t>FRANCIA</a:t>
            </a:r>
          </a:p>
          <a:p>
            <a:pPr algn="ctr"/>
            <a:endParaRPr lang="it-IT" sz="2400" b="1" dirty="0" smtClean="0">
              <a:solidFill>
                <a:srgbClr val="367B5C"/>
              </a:solidFill>
              <a:latin typeface="Century Gothic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367B5C"/>
                </a:solidFill>
                <a:latin typeface="Century Gothic" pitchFamily="34" charset="0"/>
              </a:rPr>
              <a:t>-9%</a:t>
            </a:r>
          </a:p>
          <a:p>
            <a:pPr algn="ctr"/>
            <a:r>
              <a:rPr lang="it-IT" sz="2400" b="1" dirty="0" smtClean="0">
                <a:solidFill>
                  <a:srgbClr val="367B5C"/>
                </a:solidFill>
                <a:latin typeface="Century Gothic" pitchFamily="34" charset="0"/>
              </a:rPr>
              <a:t>24.700</a:t>
            </a:r>
            <a:endParaRPr lang="it-IT" sz="2400" b="1" dirty="0">
              <a:solidFill>
                <a:srgbClr val="367B5C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21" y="1346087"/>
            <a:ext cx="2439883" cy="176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142852"/>
            <a:ext cx="5627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Un quadro variegato</a:t>
            </a:r>
            <a:endParaRPr lang="it-IT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25974" y="140594"/>
            <a:ext cx="8632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chemeClr val="bg1"/>
                </a:solidFill>
                <a:latin typeface="Century Gothic" pitchFamily="34" charset="0"/>
              </a:rPr>
              <a:t>Lo scenario dei mercati</a:t>
            </a:r>
          </a:p>
        </p:txBody>
      </p:sp>
    </p:spTree>
    <p:extLst>
      <p:ext uri="{BB962C8B-B14F-4D97-AF65-F5344CB8AC3E}">
        <p14:creationId xmlns:p14="http://schemas.microsoft.com/office/powerpoint/2010/main" val="12229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taglia singolo angolo rettangolo 18"/>
          <p:cNvSpPr/>
          <p:nvPr/>
        </p:nvSpPr>
        <p:spPr>
          <a:xfrm flipH="1" flipV="1">
            <a:off x="5627084" y="-24"/>
            <a:ext cx="3516916" cy="785818"/>
          </a:xfrm>
          <a:prstGeom prst="snip1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6286544"/>
            <a:ext cx="9144000" cy="5714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-24"/>
            <a:ext cx="9144000" cy="142876"/>
          </a:xfrm>
          <a:prstGeom prst="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12736"/>
              </p:ext>
            </p:extLst>
          </p:nvPr>
        </p:nvGraphicFramePr>
        <p:xfrm>
          <a:off x="615436" y="1125063"/>
          <a:ext cx="7979073" cy="454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691"/>
                <a:gridCol w="2659691"/>
                <a:gridCol w="2659691"/>
              </a:tblGrid>
              <a:tr h="108611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6119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BRASILE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+5%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39.000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CINA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-26%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300.000*</a:t>
                      </a:r>
                      <a:endParaRPr lang="it-IT" sz="2400" b="1" dirty="0">
                        <a:solidFill>
                          <a:srgbClr val="367B5C"/>
                        </a:solidFill>
                        <a:latin typeface="Century Gothic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INDIA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+18%</a:t>
                      </a: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367B5C"/>
                          </a:solidFill>
                          <a:latin typeface="Century Gothic" pitchFamily="34" charset="0"/>
                        </a:rPr>
                        <a:t>800.000</a:t>
                      </a:r>
                      <a:endParaRPr lang="it-IT" sz="2400" b="1" dirty="0">
                        <a:solidFill>
                          <a:srgbClr val="367B5C"/>
                        </a:solidFill>
                        <a:latin typeface="Century Gothic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6119"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367B5C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367B5C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367B5C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61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367B5C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RUSSIA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367B5C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+3%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367B5C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23.300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2400" b="1" kern="1200" dirty="0" smtClean="0">
                        <a:solidFill>
                          <a:srgbClr val="367B5C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367B5C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TURCHIA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367B5C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-34%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367B5C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48.000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Immagine 19" descr="b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0804" y="1254698"/>
            <a:ext cx="1186970" cy="90011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3" name="Immagine 22" descr="c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05" y="1254695"/>
            <a:ext cx="1245080" cy="900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4" name="Immagine 23" descr="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6226" y="1254695"/>
            <a:ext cx="1245080" cy="900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5" name="Immagine 24" descr="r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996" y="3540711"/>
            <a:ext cx="1185947" cy="85725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6" name="Immagine 25" descr="t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6226" y="3540711"/>
            <a:ext cx="1245080" cy="900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0" name="CasellaDiTesto 29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67B5C"/>
                </a:solidFill>
                <a:latin typeface="Century Gothic" pitchFamily="34" charset="0"/>
              </a:rPr>
              <a:t>* DATI DA GENNAIO A SETTEMBRE 2018</a:t>
            </a:r>
            <a:endParaRPr lang="it-IT" sz="1400" b="1" dirty="0">
              <a:solidFill>
                <a:srgbClr val="367B5C"/>
              </a:solidFill>
              <a:latin typeface="Century Gothic" pitchFamily="34" charset="0"/>
            </a:endParaRPr>
          </a:p>
        </p:txBody>
      </p:sp>
      <p:pic>
        <p:nvPicPr>
          <p:cNvPr id="33" name="Immagine 32" descr="Federunacoma bianc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7253" y="6332472"/>
            <a:ext cx="1340804" cy="52555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25974" y="140594"/>
            <a:ext cx="8632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chemeClr val="bg1"/>
                </a:solidFill>
                <a:latin typeface="Century Gothic" pitchFamily="34" charset="0"/>
              </a:rPr>
              <a:t>Lo scenario dei mercati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0" y="142852"/>
            <a:ext cx="5627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Un quadro variegato</a:t>
            </a:r>
            <a:endParaRPr lang="it-IT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taglia singolo angolo rettangolo 18"/>
          <p:cNvSpPr/>
          <p:nvPr/>
        </p:nvSpPr>
        <p:spPr>
          <a:xfrm flipH="1" flipV="1">
            <a:off x="5627084" y="-24"/>
            <a:ext cx="3516916" cy="785818"/>
          </a:xfrm>
          <a:prstGeom prst="snip1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92443" y="140594"/>
            <a:ext cx="8632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chemeClr val="bg1"/>
                </a:solidFill>
                <a:latin typeface="Century Gothic" pitchFamily="34" charset="0"/>
              </a:rPr>
              <a:t>L’area del Mediterraneo </a:t>
            </a:r>
          </a:p>
          <a:p>
            <a:pPr algn="r"/>
            <a:endParaRPr lang="it-IT" sz="22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6286544"/>
            <a:ext cx="9144000" cy="5714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-24"/>
            <a:ext cx="9144000" cy="142876"/>
          </a:xfrm>
          <a:prstGeom prst="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Federunacoma 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253" y="6332472"/>
            <a:ext cx="1340804" cy="525555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0" y="142852"/>
            <a:ext cx="5627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142852"/>
            <a:ext cx="5627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Previsioni 2019 - 2021</a:t>
            </a:r>
            <a:endParaRPr lang="it-IT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26" y="2322274"/>
            <a:ext cx="6392008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7047" y="2457764"/>
            <a:ext cx="1206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67B5C"/>
                </a:solidFill>
              </a:rPr>
              <a:t>MAROCCO</a:t>
            </a:r>
          </a:p>
          <a:p>
            <a:pPr algn="ctr"/>
            <a:r>
              <a:rPr lang="en-GB" b="1" dirty="0" smtClean="0">
                <a:solidFill>
                  <a:srgbClr val="367B5C"/>
                </a:solidFill>
              </a:rPr>
              <a:t>+5%</a:t>
            </a:r>
            <a:endParaRPr lang="en-GB" dirty="0">
              <a:solidFill>
                <a:srgbClr val="367B5C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428735" y="5446966"/>
            <a:ext cx="88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67B5C"/>
                </a:solidFill>
              </a:rPr>
              <a:t>EGITTO</a:t>
            </a:r>
            <a:endParaRPr lang="en-GB" b="1" dirty="0" smtClean="0">
              <a:solidFill>
                <a:srgbClr val="367B5C"/>
              </a:solidFill>
            </a:endParaRPr>
          </a:p>
          <a:p>
            <a:pPr algn="ctr"/>
            <a:r>
              <a:rPr lang="en-GB" b="1" dirty="0" smtClean="0">
                <a:solidFill>
                  <a:srgbClr val="367B5C"/>
                </a:solidFill>
              </a:rPr>
              <a:t>+11%</a:t>
            </a:r>
            <a:endParaRPr lang="en-GB" dirty="0">
              <a:solidFill>
                <a:srgbClr val="367B5C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696523" y="5240924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67B5C"/>
                </a:solidFill>
              </a:rPr>
              <a:t>TUNISIA</a:t>
            </a:r>
            <a:endParaRPr lang="en-GB" b="1" dirty="0" smtClean="0">
              <a:solidFill>
                <a:srgbClr val="367B5C"/>
              </a:solidFill>
            </a:endParaRPr>
          </a:p>
          <a:p>
            <a:pPr algn="ctr"/>
            <a:r>
              <a:rPr lang="en-GB" b="1" dirty="0" smtClean="0">
                <a:solidFill>
                  <a:srgbClr val="367B5C"/>
                </a:solidFill>
              </a:rPr>
              <a:t>+2%</a:t>
            </a:r>
            <a:endParaRPr lang="en-GB" dirty="0">
              <a:solidFill>
                <a:srgbClr val="367B5C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278984" y="1406582"/>
            <a:ext cx="104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67B5C"/>
                </a:solidFill>
              </a:rPr>
              <a:t>TURCHIA</a:t>
            </a:r>
            <a:endParaRPr lang="en-GB" b="1" dirty="0" smtClean="0">
              <a:solidFill>
                <a:srgbClr val="367B5C"/>
              </a:solidFill>
            </a:endParaRPr>
          </a:p>
          <a:p>
            <a:pPr algn="ctr"/>
            <a:r>
              <a:rPr lang="en-GB" b="1" dirty="0" smtClean="0">
                <a:solidFill>
                  <a:srgbClr val="367B5C"/>
                </a:solidFill>
              </a:rPr>
              <a:t>+7%</a:t>
            </a:r>
            <a:endParaRPr lang="en-GB" dirty="0">
              <a:solidFill>
                <a:srgbClr val="367B5C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162915" y="269894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67B5C"/>
                </a:solidFill>
              </a:rPr>
              <a:t>IRAN</a:t>
            </a:r>
            <a:endParaRPr lang="en-GB" b="1" dirty="0" smtClean="0">
              <a:solidFill>
                <a:srgbClr val="367B5C"/>
              </a:solidFill>
            </a:endParaRPr>
          </a:p>
          <a:p>
            <a:pPr algn="ctr"/>
            <a:r>
              <a:rPr lang="en-GB" b="1" dirty="0" smtClean="0">
                <a:solidFill>
                  <a:srgbClr val="367B5C"/>
                </a:solidFill>
              </a:rPr>
              <a:t>+0,6%</a:t>
            </a:r>
            <a:endParaRPr lang="en-GB" dirty="0">
              <a:solidFill>
                <a:srgbClr val="367B5C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880317" y="1168853"/>
            <a:ext cx="893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67B5C"/>
                </a:solidFill>
              </a:rPr>
              <a:t>GRECIA</a:t>
            </a:r>
            <a:endParaRPr lang="en-GB" b="1" dirty="0" smtClean="0">
              <a:solidFill>
                <a:srgbClr val="367B5C"/>
              </a:solidFill>
            </a:endParaRPr>
          </a:p>
          <a:p>
            <a:pPr algn="ctr"/>
            <a:r>
              <a:rPr lang="en-GB" b="1" dirty="0" smtClean="0">
                <a:solidFill>
                  <a:srgbClr val="367B5C"/>
                </a:solidFill>
              </a:rPr>
              <a:t>+3%</a:t>
            </a:r>
            <a:endParaRPr lang="en-GB" dirty="0">
              <a:solidFill>
                <a:srgbClr val="367B5C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675535" y="5306930"/>
            <a:ext cx="71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67B5C"/>
                </a:solidFill>
              </a:rPr>
              <a:t>IRAQ</a:t>
            </a:r>
            <a:endParaRPr lang="en-GB" b="1" dirty="0" smtClean="0">
              <a:solidFill>
                <a:srgbClr val="367B5C"/>
              </a:solidFill>
            </a:endParaRPr>
          </a:p>
          <a:p>
            <a:pPr algn="ctr"/>
            <a:r>
              <a:rPr lang="en-GB" b="1" dirty="0" smtClean="0">
                <a:solidFill>
                  <a:srgbClr val="367B5C"/>
                </a:solidFill>
              </a:rPr>
              <a:t>-1,4%</a:t>
            </a:r>
            <a:endParaRPr lang="en-GB" dirty="0">
              <a:solidFill>
                <a:srgbClr val="367B5C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3840842" y="1052736"/>
            <a:ext cx="984352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e 26"/>
          <p:cNvSpPr/>
          <p:nvPr/>
        </p:nvSpPr>
        <p:spPr>
          <a:xfrm>
            <a:off x="5244722" y="1272545"/>
            <a:ext cx="1113938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e 27"/>
          <p:cNvSpPr/>
          <p:nvPr/>
        </p:nvSpPr>
        <p:spPr>
          <a:xfrm>
            <a:off x="4312560" y="5306929"/>
            <a:ext cx="1113938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e 28"/>
          <p:cNvSpPr/>
          <p:nvPr/>
        </p:nvSpPr>
        <p:spPr>
          <a:xfrm>
            <a:off x="2625423" y="5106888"/>
            <a:ext cx="1113938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e 29"/>
          <p:cNvSpPr/>
          <p:nvPr/>
        </p:nvSpPr>
        <p:spPr>
          <a:xfrm>
            <a:off x="0" y="2241739"/>
            <a:ext cx="1394344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e 30"/>
          <p:cNvSpPr/>
          <p:nvPr/>
        </p:nvSpPr>
        <p:spPr>
          <a:xfrm>
            <a:off x="8041066" y="2564904"/>
            <a:ext cx="984352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ttore 2 4"/>
          <p:cNvCxnSpPr>
            <a:stCxn id="2" idx="4"/>
          </p:cNvCxnSpPr>
          <p:nvPr/>
        </p:nvCxnSpPr>
        <p:spPr>
          <a:xfrm>
            <a:off x="4333019" y="1967136"/>
            <a:ext cx="238982" cy="1054968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>
            <a:off x="5627085" y="2186946"/>
            <a:ext cx="174606" cy="730061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>
            <a:off x="7496633" y="3068960"/>
            <a:ext cx="544434" cy="276310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e 33"/>
          <p:cNvSpPr/>
          <p:nvPr/>
        </p:nvSpPr>
        <p:spPr>
          <a:xfrm>
            <a:off x="6512281" y="5178896"/>
            <a:ext cx="984352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nettore 2 34"/>
          <p:cNvCxnSpPr>
            <a:stCxn id="29" idx="0"/>
          </p:cNvCxnSpPr>
          <p:nvPr/>
        </p:nvCxnSpPr>
        <p:spPr>
          <a:xfrm flipV="1">
            <a:off x="3182392" y="3717034"/>
            <a:ext cx="319110" cy="1389855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28" idx="0"/>
          </p:cNvCxnSpPr>
          <p:nvPr/>
        </p:nvCxnSpPr>
        <p:spPr>
          <a:xfrm flipV="1">
            <a:off x="4869530" y="4767573"/>
            <a:ext cx="374275" cy="539356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 flipV="1">
            <a:off x="6703107" y="3931315"/>
            <a:ext cx="301350" cy="1247582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>
            <a:off x="1036695" y="3080666"/>
            <a:ext cx="876548" cy="398639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CARTINA IT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5" y="1421564"/>
            <a:ext cx="4312062" cy="46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taglia singolo angolo rettangolo 18"/>
          <p:cNvSpPr/>
          <p:nvPr/>
        </p:nvSpPr>
        <p:spPr>
          <a:xfrm flipH="1" flipV="1">
            <a:off x="5627084" y="-24"/>
            <a:ext cx="3516916" cy="785818"/>
          </a:xfrm>
          <a:prstGeom prst="snip1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140594"/>
            <a:ext cx="8632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chemeClr val="bg1"/>
                </a:solidFill>
                <a:latin typeface="Century Gothic" pitchFamily="34" charset="0"/>
              </a:rPr>
              <a:t>Il trend in Puglia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6286544"/>
            <a:ext cx="9144000" cy="5714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-24"/>
            <a:ext cx="9144000" cy="142876"/>
          </a:xfrm>
          <a:prstGeom prst="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Federunacoma 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7253" y="6332472"/>
            <a:ext cx="1340804" cy="52555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142852"/>
            <a:ext cx="56270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Immatricolazioni trattrici 2018</a:t>
            </a:r>
            <a:endParaRPr lang="it-IT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64333" y="2337333"/>
            <a:ext cx="1194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67B5C"/>
                </a:solidFill>
              </a:rPr>
              <a:t>ITALIA</a:t>
            </a:r>
          </a:p>
          <a:p>
            <a:pPr algn="ctr"/>
            <a:r>
              <a:rPr lang="en-GB" sz="2800" b="1" dirty="0" smtClean="0">
                <a:solidFill>
                  <a:srgbClr val="367B5C"/>
                </a:solidFill>
              </a:rPr>
              <a:t>18.422</a:t>
            </a:r>
            <a:endParaRPr lang="en-GB" sz="2800" dirty="0">
              <a:solidFill>
                <a:srgbClr val="367B5C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37876" y="1844825"/>
            <a:ext cx="3988135" cy="26776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367B5C"/>
                </a:solidFill>
              </a:rPr>
              <a:t>VENETO </a:t>
            </a:r>
            <a:r>
              <a:rPr lang="it-IT" sz="2800" b="1" dirty="0" smtClean="0">
                <a:solidFill>
                  <a:srgbClr val="367B5C"/>
                </a:solidFill>
              </a:rPr>
              <a:t>2.102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367B5C"/>
                </a:solidFill>
              </a:rPr>
              <a:t>PIEMONTE 2.022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367B5C"/>
                </a:solidFill>
              </a:rPr>
              <a:t>EMILIA ROMAGNA 1.984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367B5C"/>
                </a:solidFill>
              </a:rPr>
              <a:t>LOMBARDIA 1.761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367B5C"/>
                </a:solidFill>
              </a:rPr>
              <a:t>PUGLIA 1.525</a:t>
            </a:r>
            <a:endParaRPr lang="en-GB" sz="2800" dirty="0">
              <a:solidFill>
                <a:srgbClr val="367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taglia singolo angolo rettangolo 18"/>
          <p:cNvSpPr/>
          <p:nvPr/>
        </p:nvSpPr>
        <p:spPr>
          <a:xfrm flipH="1" flipV="1">
            <a:off x="5627084" y="-24"/>
            <a:ext cx="3516916" cy="785818"/>
          </a:xfrm>
          <a:prstGeom prst="snip1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140594"/>
            <a:ext cx="8632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chemeClr val="bg1"/>
                </a:solidFill>
                <a:latin typeface="Century Gothic" pitchFamily="34" charset="0"/>
              </a:rPr>
              <a:t>Il trend in Puglia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6286544"/>
            <a:ext cx="9144000" cy="5714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-24"/>
            <a:ext cx="9144000" cy="142876"/>
          </a:xfrm>
          <a:prstGeom prst="rect">
            <a:avLst/>
          </a:prstGeom>
          <a:solidFill>
            <a:srgbClr val="367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Federunacoma 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253" y="6332472"/>
            <a:ext cx="1340804" cy="525555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4" y="785794"/>
            <a:ext cx="6633402" cy="52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0" y="142852"/>
            <a:ext cx="56270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Immatricolazioni Puglia 2018</a:t>
            </a:r>
            <a:endParaRPr lang="it-IT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8646" y="549000"/>
            <a:ext cx="4706709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8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Agrilevante</a:t>
            </a:r>
            <a:endParaRPr lang="it-IT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9347" y="548680"/>
            <a:ext cx="880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 10 al 13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ottobre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2019 Bari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ospita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la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sesta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edizione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Agrilevante by Eima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Esposizione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internazionale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 macchine,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tecnologie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impianti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per le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filiere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agricola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evento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riferimento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quelli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dedicati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settore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primario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nell’intero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Bacino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del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Mediterraneo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0" y="-23202"/>
            <a:ext cx="9144000" cy="523220"/>
          </a:xfrm>
          <a:prstGeom prst="rect">
            <a:avLst/>
          </a:prstGeom>
          <a:gradFill flip="none" rotWithShape="1">
            <a:gsLst>
              <a:gs pos="25000">
                <a:srgbClr val="005020"/>
              </a:gs>
              <a:gs pos="50000">
                <a:srgbClr val="8BC853"/>
              </a:gs>
              <a:gs pos="100000">
                <a:srgbClr val="8BC853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Agrilevante by Eima 2019</a:t>
            </a:r>
            <a:endParaRPr lang="it-IT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346" y="1587421"/>
            <a:ext cx="8803133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5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Agrilevante by Eima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è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organizzata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FederUnacoma 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Surl 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collaborazione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</a:t>
            </a:r>
          </a:p>
          <a:p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L’esposizione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è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suddivisa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sei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filiere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produttive</a:t>
            </a:r>
            <a:endParaRPr lang="en-GB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0" y="6381328"/>
            <a:ext cx="9144000" cy="522000"/>
          </a:xfrm>
          <a:prstGeom prst="rect">
            <a:avLst/>
          </a:prstGeom>
          <a:solidFill>
            <a:srgbClr val="8BC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039" y="3096344"/>
            <a:ext cx="2887961" cy="3284984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ITEhITExIWFhUVGBUaFxgXFxcXFhgXFxUXFxUWGBgYHiggGRslGxoYITMhJSkrLi4uGB8zODMuNygtLisBCgoKDg0OGxAQGy0lICUwLy01Ly0xLS0tLy0tLS0tLy0vLS0tLS0tLS0tLS0tLS0tLS0tLS0tLS0tLS0tLS0tLf/AABEIAOEA4QMBEQACEQEDEQH/xAAcAAEAAQUBAQAAAAAAAAAAAAAABgEDBAUHAgj/xABJEAACAQIDBAYECQkIAQUAAAABAgMAEQQSIQUGMVEHEyJBYZEUcXKBIzIzQnOTobGyNFJTYoKSs9HSFRYkNVRjwcJDF6Kj4eP/xAAbAQEAAgMBAQAAAAAAAAAAAAAAAwQBAgUGB//EAD8RAAIBAwAGBwYDBwQCAwAAAAABAgMEEQUSITFBUQYTFDJhcZEigaGxweEzUtEVFiM0QnLwU4KS8SQ1Q2Jj/9oADAMBAAIRAxEAPwDuNAKAUAoBQCgFAKAUAoBQFCaAXoCmYUGTSbzb0YfBqOsa7n4sa2zHuBN9FW/zjYVHUqRhvLlnYVbqWIblvf8AnHwRENgb9I+Kf0qYoL2jyH/DDT5xsGZu7M3Z0vppUELhOXtP9Dr3eh5woJ0Y54vPe/THhvOlI4IFjf7qtnnHsPVAKAUAoBQCgFAKAUAoBQCgFAKAUAoBQCgFAKAUAoBQGNj8N1iMmZlzC2ZCVYciCOBrDWVg2hNwkpb8cHtRzmeTeAM0IIIW/wANlhUFR87MdBp4Xqm3Xzj4npKcdDuKqPO3+nb8F9zAXfyeLCGMOr4gPJ1kpZWGrm3VBdG7Nje2UePCte0SjDxJ/wBjUqtxrYxDCwtvLjnd5byFYzHPIzks3bYM2ZixJAsCzfOP2DuAqq5NnoKNCNOKSW1e7HkY1ak5Nej/AHzbDMsEzXgY2Un/AMRP/TmO7jzq3b13F6stx5/S+iY14utSWJreuf3OzK166B4srQCgFAKAUAoBQCgFAKAUAoBQCgFAKAUAoBQCgFAKA1+1trRQKDITdjZEUZndvzUUasa1lNR3ktGhOs8RXv4LzOX7075SNNJFND2UtaDrBkJIDAzsuslri8YIW9wSapVK71mn6HqbHRMerjUpy3/1Y2/7eXnvILNIWZmbixJNhYXJubAcB4VUbztPSRioxUVuPFYNhQCgOz9Fe2zPhjE5u8FlueJQ/Jn3WK/s107aprQw+B4XTloqNfXitk9vv4k2qwcUUAoBQCgFAKAUAoBQCgFAKAUAoBQCgFAKAUBrdpvihcwRxPbud2QnwBCkCtZZ4E1FUm/4ja8lkhO0ekp41kT0RlnQ2a7B4kI43ZfjW5aesVWlctbMbTuUNBRqNS61OL28m/cyB4veTENM8yTSBmGXMSufL3hbD4MX7l8NTxqq60tbKZ6Glo2gqahOK2eePfz82admJJJNydSTqSTxJPfULZ0EklhFKGRQCgFATHoqxmTHBL6So6+9e2v3HzqzayxU8zh9IKOva635Wn9DtYrpHhytAKAUAoBQCgFAKAUAoBQCgFAKAUAoBQCgFAUJoYIzjMSqYtEhRXcxSgoCFVW6yNgZD80WLHgTrwNRPvYRfhByt3KbaWU873ua2c/l4nJN9MMseNnRSuhBbIuVA5UFlVbmw1871zq6Sm8HtdE1JTtIt59+14NJUR0RQCgFAKAkG4H+Y4T22/hvUtD8RHN0x/JVPJfNHewa6x88R6oZFAKAUAoBQCgFAKAUAoBQCgFAKAUAoBQHljQHP96d+hGzRFJo7cFylHk8c7fJp4rmb2SKq1a6jlHesdESrJTTT+KXu5+eF5nOcPvDiI5Xlifq2csbKAVGYAGytcXsAMx1NtapKrJPKPUS0dbzpKnUjnBrZZGYlmJLMSSSbkkm5JNRt52suQioRUY7EjxQ2FAKAUAoD0rEG4JB5jQ0TwYaT2NG/wB398sXhWFpGkj745GLAj9UnVD6tPA1NTrzg9+w5l5oi3uI91RfNfU7Pu9t2LFxLLEdODKfjI1tVYc/v4104TU1lHiLu1qWtTq6nu8VzNrWxWFAKAUAoBQCgFAKAUAoBQCgFAKAUAvQFKA1e8GwocXEY5V8VYfGQ/nKe77j31pOCmsMs2t3Vtp69N+7gzg+3dkSYWZ4ZOK6gjgyn4rjwP2EEVyqkHCWGfQbO6hc0lUh/wBPka+tC0KAUAoBQCgFAKA32528LYLEB7nqmsJV5r+cBzXj5jvqajUcJeBzdJ2Cu6Liu8tq8/0Z3uGQMAwNwQCCOBB4GuqmsHz5pptPeXKGBQCgFAKAUAoBQCgFAKAUAoBQFGoCK7c2ptOI/BYKOVOayktbxUhTf1XqGc6kd0cnStbeyqLFSq4vy+uWamHpNhyMJIZI5xcBMuZS44LfQjXuIFRq6W5rDLk9AVdZOnJSjzzwJvs3GpNFHKhusihh6iL+dWVLKycWrSlSm6ct62EC6YsGhihl/wDIrEcNerI1vyAbJ728aqXa9lM7/RyrJVZU+DXxX2OU1QPYigFAKAUAoBQCgFAdo6KNqGXB9Wxu0DZP2CMyeQJH7NdK1nrQw+B4XT1uqV1rLdJZ9/EmtWTiigFAKAUAoBQCgFAKAUAoBQCgFAeStZyCLbz7kQYp+tBaKbQ50AOYjhmU8bc9DpUFShGbzxOpZaWrWsdTvR5P6GLuLizHJicA9y2HObNaysHNzYfNGoNvE1ii8NwfA30nSU4Quo7FLZjljmU3yj63A42Y8MqiP2I5Abj2mBPiMtKyzCTGjJal3Tpr3+b/AERyLCbOlkF0QlboM3Bbu+RNTxu2ml65sYSluPbVLmlTeJPbt2eSy/gSbB7gynEjDSzJG3V9ZdQXBF7ZRcrr8b92p42z1tVs5NXTlNUeupxbWcbdn6m2xPRtGhYekO2WKSQ2VRYi2Qd/Htfu1K7SK4lKn0hqzx7C2tLj7znCnQVRPVFaAUAoBQCgOj9C7nrcUvdkiPvDOP8AmrlnvkjzHSVLUpvz+h1ar55IUAoBQCgFAKAUAoBQCgFAKAUAoBQC1Acw6XXlilw8kUjoHV0bI7LcqQVvlOujHyqld5TTTPUdHY06kZwnFPDT2rPgQOPb2KCdX17tGQAUc50IHBcr3FtOFVVVmtmdh6F2Fu5a2ok+a2M2774SSjLKqqfgLPGLBRCzuvY11zMOH5o0qR3DksMoLREKT1qbzv2N/mwt5J9hLLEuyppmuXzKTfMSkjfAqSfCUn3VYgpLVbOPd9VN3FOmsJY+G/4o32820BFhMdOTq+aGPnoDEB9YZD6qmqS1YORRsaDqXNKly9p/P5YOI2rkn0AUAoBQCgFAdU6GcARHiJyNHZUXxCAknza3uq/aR9ly5nkOkldOpCkuCz6nSauHmhQCgFAKAUAoBQCgFAKAUAoBQCgFAKA5X0zoM+Fa/aIkFvAFSD5k+dUrzger6Myf8RY5HNqonqRQE1we8iNs+OFmIxGGcNHcXDL2lQLbjlzLpx7OlW41U6eHvR52to+cbyVSK9ia2+D4jebHSY94sLhFaWOBbsw4NIQM8jE6AC5Fz3sfClWTqNRhuRmwo07KEq9w8Sk8JcccPkWsLu5CuzMRi5CTLZAg+amfq2UjmSrjjWFTiqbkySppCrO/hQhsjn1xnPyZEY4yxCqLkmwFVks7jtykoxy9xWWMqzKeKkg+sGx+2sYEZKSTXEyNn7MmmNoo2btKpPBQzEKoLHQEkjv762jBy3ENe6pUV7csfP0NtPuZi1WVgsb9VrIqSKzqLX1Xv05cjUjoTSbKUNMW0pRi21ndlYNVsfZkmJmSGIXZzx7lHezcgP8A676jhBzeEXrq5hb03Uqbl8XyPoLYuzEw0McKfFRbeJPEsfEm599deEVGOqj5xcV516sqs97/AM+Bn1sQigFAKAUAoBQCgFAKAUAoBQCgFAKAUBzzpjgQ4eFyQHWSwHeyspzAeohT7qqXi9lHoejk5K4lHGxr4nJa557MUBW9AT7c/e5QrxTZVZIJViYAKGPxiGtpm7KgHvtz43KNfY1I8zpLRclJTpZack2t+PLw2lremR1gwuBiUs00eFkKrqSUiyBbetVP7NK2dVQXHBnRsYurO7qPCi5L1efsZ+xt3hgYMbLPlMq4YcLHI0glGRTzNkufHz2hS6uMmyC6v3e1qVOlsi5euMbWaTcbdT0qRHxGYQtny20MrJbML8QNSbjjlPKoqFHXeZHQ0rpPs0XCj3tmfBcDr77KjEBgRQiZSoCi2Xkw8Qdb866GqlHCPGOvN1Otm8vxOb7tekMNpxxJ/iJpmQnhHHfMJJGIFtNbcSSRpxqrTz7aW89HfdTB285v2FHPi9uxfqTjdHdaLAxZU7UjWzyEat4Dko7hU9Kkqawt5xr/AEhUvJ60tiW5cvuSCpSgKAUAoBQCgFAKAUAoBQCgFAKAUAoBQCgOOdMGJY4yOO/ZSIEDxdmzHyVfKuddvM0j2fRymlbynxcvlggtVT0IoBQAihnJMdzN7kgnz4lS2ZchlAzOAMuW9z8UAW7PkatUK6jL2vU4Gk9EyrUsUHxzq7l/35kv2kq7QWVIZAYpJQzup16qGJLKORaXSx7g3KrMsVFsOHRlKympVFiSWEvGT+iNjs+IJgkdFt6PI7gAfNEj51A8YmYe8VvFYgVq0nK4af8AUkvhs+J63o31gwikBhJMR2Y1IPqLkfFX7T3VirXjBeJtYaKrXUs4xHi39OZy/dXeOSHHCdm0mkPXDgCJG1a36pNx6jzqjTqtVNbmes0ho+FS06uK2xWzns4e87yK6h4ArQCgFAKAUAoBQCgFAKAUAoBQCgFAKAUAoDknTHgSJ4J7dl0KH2kYsPMMfKufdx9pM9f0brJ0p0nvTz6/9I57VQ9KKAUAoBQHuKRlN1Yqeakg+YrKbW41lCMtklkyv7XxGXJ6RLl1uvWPY343F9a26yXMg7Hb51tRZ8kYQFaFk9wxlmVRxZlA9ZIA+2sx3o0qSUYSb5P5H0yg0Fdo+Xt5ZWhgUAoBQCgFAKAUAoBQCgFAKAUAoAaAxcTtCKM2klRD+s6r95rDaW9m8KVSfdi37isW0Im+LKjep1P3GiknxEqU474v0NfvRsVMZhnhY2J7SN+a4+K3q7j4E1pVgpxcWWLG7la11Uj7/FHGTujir2+AzD5vpEObyzVzuzz8PU9stLW72+1j+1/oY027eNXjhZj7CGQecdxWroz5E0dJWkv/AJF79nzPUe7OLNi0BjB75isI/wDkINZVGfL1NZaTtVulnyy/kXzuhjCLpGso/wBqWKT7Fa9HQmaLS1rnEpOPmmvoWF3YxxNvRJvehUfvHT7ax1M+TJXpK0Sz1kfX6Fw7p439CD4CWEt5B6z1E+XyNP2ra/m+Ev0LUe7OOY5RhJr/AEbBfcx7J9xrCoz5M3ekrRLLqR9TJ/udjbXaNE9uaFT5Fq27PPkRfte14NvyTf0JNuBua6zifEFAIjdFV0fM/cxKkgAed/VrPQoYlrSOTpfS0ZUupop+1veGtnLadLxe1YIheWaNB+u6r95q45xW9nmKdCrU2Qi35JmAN78ATb0uH99befCteup8yd6Ou0s9XL0ZuwakKZWgFAKAUAoBQCgFAKAUAoBQCgBoDivS2P8AHj6GP8Ulc27/ABD2/R1/+I/7n9CF5RyFVjuvaXeve2XO1uWY28r2rOs+ZH1VPOdVeiLWQchWCTOzBcilZfisy+ySv3VnWfM0lThLvRT9x5kYsbsSx5sST5mjbe9m0Yxj3VjyCaG40PMaHzFYyGk1hnt53bRnYjkWJH2ms6z5mqpQW6K9EWsg5DyrBuXRMwFg7Acgxt5VnWfM06uGc6q9EWsg5CsG62bioFMh7d4tQCi3mJbYteDPpuMaCu2j5Y97PVAKAUAoBQCgFAKAUAoBQCgFAKA4t0t/l4+hj/FJXNuvxD2/R3+Uf9z+SIXVY7ooBWAKyBQCgFAKAUAoBQCgBot5iW5+T+R9Nx8BXaR8te89VkwKAUAoBQCgFAKAUAoBQCgFAUNAcp6Q9mddjJG+EJSGABY0Dt2jOczXIsgyan9YVSr09abZ6jRF26NsorG1yzl4/L8XwNPFuarNl65kObL20ChyHiGaM31Rg5ynmoHfpGrdPiy7LTE0s6qfHY3s2PY/FY2+BZw+6ysbF5gBGHzCMFXuIjaMi5YDrLE24r7qwqKfM3npWolmKjv5vK37/QvYbc9XEZEknbjzfJ/O+DsuvAds6nQ2HaF9Mqgmaz0xOLa1VseN73f4vsUi3QUsqmVwGCsXCAxgF1Qpe/ynazW5D306hcx+16mrlRXHZl53Zz5cBHuUxNutv24B2QDmRxF1si66qvWr7gb2orf5mZaZx/Twe/ms4T88FRuapayz2Ug2ZgFGYpEY1DE2a7SWuOR7wRR265mv7Znq5lHb7+bz8ERIjWx43tbvv3i1VsbcHdUlq62dhdbDSDUxuBzKMB52rOrLkaqtTe6S9SxmHOtdxItu4uRxs3xVLeyCfurOqzSVSEd7SPLixsdDyOh8jWGsbzaMlLuvJ5DDhei27g2o7zOGyMSRmGGnK8+qkt55a2UJZ3Fed3QWVrxz5o+jo+ArsnzTiz1QCgFAKAUAoBQCgFAKAUAoBQA0BCN79+1wU/UnD9YxRWLZwmhLAD4pJ4fbVercKnLGDs2Gh5XlLrFPCzjcacdKeHfSTCMRyDRv+ICo+1xe9F19G60dsKi+KKw767IQZlwRVuQgiB5/GBtxrPaafI1loTSEnhzWPNng9K8Y0XCHKOHwqg29QUgedY7YuRv+7NR7XU2+T/UuDpC2dL8tg2uNdUikF+YN73rPaqb3o1egb2HcmvVo8y9KcKWWDCNYcMzKn/tUNWHeLckZXRyq9tWovi/iyidJmFlGXEYMn1dXKPJgtO1xfeiJdHriG2jUXxR7HSNgIb9Rg2B8FijBPrBJ+ysO6gt0TH7BvKn4lRerZYPSxINTg1y/St9+S1Y7W+MSX93KfCrt8l+p7HSbhWF3wXa8DGw8yAfsrPa4flNX0euV3aqx70eD0s20jwageMv/AAqVjtfKJt+7nGdX4fqwnSlE/wAtggfU6t9jqKz2tcYh9Hai/Cq/T5NnuTpQw6j4LBWPiyIB+6DTtUeETVdHa8vxKqx73+hQdJOMtn9AunMdb+LLaiupv+kw9BWy2dcs/wC39TqCGrp5g9UAoBQCgFAKAUAoBQCgFAKAUAoC2YFvfKL87C/nWMIypNLCZZxOzoZBZ4o3H6yK33ijinvRvCtUg8xk15MwE3VwINxg4L/RIf8AitOqp8kTvSF099SXqzZR4KJRlEaAcgoA8rVvhFd1Jt5bZh4jd/CPq+Fgb1xIT91aunB70iWF3Xh3ZyXvZl4TBRRjLHGiDkqhR5AVsopbiKdWc3mTb8y1jdkYeX5WCJ/bjVvvFYcIvejencVafck15NnjBbEw0RvFh4kPNY0U+YFFCK3IzUuq1Tvzb82zOKDkK2IcsxJdkYZjdsPEx5mNCfMitdSPIkVerFYUn6syIsOiiyoqjkAB91ZwjRzk97LeJ2fDJ8pFG/tIrfeKOKe9G0K1SHdk15M8wbLgT4kES+yij7hWFGK4GZVqku9Jv3sy7VsRCgFAKAUAoBQCgFAfNn9oz/p5frH/AJ1xteXNn07stH8kfRGwwmF2hLGZY/SHjGa7LIxHZ+N86+lbxjUksrJTqVbGnU6uain5c/cYMWOxDFVWaYliAAJH1JNgOPOtFKTeMstSoUIx1pQjjyRk7TXG4chZ2njJBIDSNqB36NW0lUi8PJDbuzuE3SUXjw+xc2jhtoQKrzHERqxspaRrE2vbRuVZkqkdrya0KllXk401FteH2LezVxuIYrC08jAXIWRrgXtfVqxHrJbsm1fsduk6qil5fYsYjF4lGZHlmVlJVgZHuCDYg61q5STw2yWFG3nFSjGLT8DZbM2XtPELmhGIZTwbrGVT6i7AH3VJGFWW7JUr3Gj6EtWpqJ+WfkmWdqYXaGHt1/pEYOgJkcqTyzKxF/fWJRqR72Te3qWNx+EoN8sbfihszDbQxAYwHESBTZisjaG17G7UiqkllZFepY0Go1VFZ8PsYDbQnBsZprj/AHH/AJ1prS5stK3oNZUI+iM6LDbQaEzj0gwgEmTrGy2U2Y/GvoQa3UajWduCrKpYxrdS1HW3Yx9izs44yd8kLzyNYtZZHvYEAnVuZHnWIKcnhZJK6tKENerGKXkUx0mLhcxyyTo4sSrSPex1B+NSWvF4bZmjG1rw16cYteRj/wBoz/p5frH/AJ1rrS5sl7NR/JH0Rl7NGNnYrC08jAXIWRrgXtfVudbRU5bskFx2S3jrVYxS8vsbH+wdr/o8V9Yf6636qt4lTt2jOcPT7GDjYMfE6RynEI8lsimRrtc5Razc9K1cai2PJZozsqsHOCi0t+zd8DztJMdhyonaeMsCQGkbUDQnRqxJVI78mbd2dwm6UYvHh9jPGwdrfo8V9Yf6636ut4lbtujOcP8Aj9gdhbWAJMeKAH+4f66OnWXMK90a3jMP+P2MHZceOxGbqGnkygFssjaXvbi3gfKtIKpPu5LNxKzt8OqorPh9jOOwdr/o8V9Yf6636ut4lZX2jHxh6fY1eNkxkLZJXxEbcbO8im3MXOo8RWkteO9suUoWtaOtTjFrwSLK7QnJAE0xJIAHWPqTwHGtdaXNkjt6CWXCPojP2lhNoQKGm9IjUmwLSNa9ibaNyBreUakd+SrQq2NeWrSUW/L7Gv8A7Rn/AE8v1j/zrTWlzZb7NR/JH0QO0p/08v1j/wA6a0ubHZqP5I+iN96dL+lk/fb+dSaz5nO6il+VehF6hOwdk6LJVXZ2ZiABLJcnhxFdK1/D2nhtPpyvdnJEP3q3d9E2hAyD4GaaNk5KesXOnuOo8D4VXq0tSoscWdqwv+02U4yftRi8+Kxsf0Mvpo+Xg+ib8dZvO8iLoyv4NTzRtulv8jwn0g/hNUl33EU+jv8AM1PL6o1HQ5+VT/Q/91qOz77LvST8GHn9DE2fshcVtmaNxdBNO7jmqOez6iSAfC9YjBTrPJLXupW+i4SjvaivVG43831nhnOGwrCMRBQzBVJzEA5QGBAABHdUlxXlF6sSlojRFKtS66us5exfUzNxd5Gx6zYTFhZDkvewGdb5WDAaXBINxbj4VtQq9bmMyDS1hGxcK9BtbfQ1O4cvoe1J8IT2XLIL97Jd4ifEqSPWa0oPq6rgXNLR7XYQuEtqSb8nv+Jot/tkmHHyog+VIeMczIbW/fzVDXhipjmdDRN0qtmpSfd2P3fYl3SDKMJs7D4JDq4VT7EYDOfe+XzNWLh6lNQRxdDwd1ezuZcMv3vcWujiFcLgsTj5BxDZeZSO+g8We49wrFulCDmzfTc3c3cLWL3Y9WeOlPArLDhsdHqCFVj+o4zRk+o3H7VLqOtFTRtoCtKlVnaz2fqt/rvObVRPVk76HR/i5vof+61bs++zzvSX+Xh5/RmXtzbm2VxE6xJMYxI4QjDhhlB7Njk1Fu+tp1K2s8Fe0tNGSoxdRrWxt9rG31I1NtPFT47C+lk9YksK2ZAhAMinVQB66hcpSmtc6sLe3o2dTs+5pvfngyQdNPy2G+jk/EKmvO8jndGV/Dqea+pLd98Vjo44DglYsSc+VFfTKLXzA21qes5pLUONoynaTqz7U8LgQzFba26qM0iyBACWJhjAC21JNuVVnOvg7lO10RKSUZLPDazM6F/j4v2YfvkrNnvZF0n7tPzf0MPG70bYEsiospUO4UejXBUMQuoTUWtWHWq62CSlo7RkqUXJpPCz7X3N50nDNs+B5lCz5o9OTMh6xR4cfIVLc7aab3lDQXs3so03mOH6Z2Mh/Rxsn0jGoSLpD8I3K4PYH71j+yar20NaeeR29N3PU2rSe2Wz9f8APE6Ptho9o4bGwR6vC5UfSIAynwBbMvuNXJtVYyiuB5e2U7CvSqy2KSz7nsOIVy8Hv087gaGSQVKcwj9RHTOmbuf5Bi/ViPuFXaf8uzyd7/7en/tNjujjk2lhFhmPw2HaNs3f2DeOQesAqffzqWlJVYYe9FXSVCej7hzp92afx3r6o0PTR8vB9E34qgu9kkdLo1+FU819TcdKMbSYDCyKCyqyMxGtlaIgMfC5GvjUtym6aaKOgpxhdzjJ4ymviaroahYz4iQA5BGFzd2YuDYHvNhUdmtrZc6SVI9XCOduW8e4t7qY9F23OSdJZMSinuuZMy+eW3vFYpSxWfvN9IUZS0VBLgov4Y+pr+k3ZUkWMkmKnq5srK/zb5QpUnuOn21rdQanngT6DuoTtVTz7UeBtuiHZUnWyYkqRHkKKToGLMpNuYAXj41JaQeXJlPpFdQcI0U8vOXjgRbeHat9oTYiI8JsyHn1ZAB9Ry+RqvUn/Eckdiztv/CjRnxjt9//AGdaxeyo8bLs/GKRlTt+tWTMg9YcL9tdBwVRxmeMp3M7SFa2fHZ6P9Dm2/mMbF7RMUeuUrBH7V+0f3yfctU68tepheR6nRFJWtl1k+PtP/PI6Ft7Z+DXCRYKbFCBAqW7aIzBPbvoW19Yq3UUNTUbweatK1zK4lc06es9vBtLPkV2fs/CzYGTAw4kTqqEZs6OyZiTGTl00bh7NIqEqbgnkVq9xSuldVIajbzuaT57zic0RRmRhZlJVhyZTYjzrltYeD3sJqcVKO5k66HPyub6H/utWrPvs8/0k/Ah5/Rnvb3SBjYsTiIkMWWOR1W6EmwJAuc1bTuZxk0jS00HbVaEKks5azv+xGINpSYjHwTSWzvPBfKLDR0UWFz3AVApudRNnVlbQt7OdKG5Rl8mSnpp+Ww30cn4hU933kcnoz+HU819SSdIe8E+Diw7QMAXYg3UNoFBHGpripKCWqcvRFlRuqs1V4LnjiQDG7+46WN43dMrqVa0YBsRY61VdxUax9D0NPQ1lTmpxzlbe8SDoXHbxnsw/fJUtnvZz+k3dp+b+hsdgdIDtjHw2ICKpkdI3W4swcqoe5N78L6a256b07nM3GRVutCKFqq1JtvCbT5Y2tEe6UtnYiOdXklaWF79UWsOrPEx2UAeo8SB4VDdRkpZe46WgK9GdJwhFKa3+PiSXo2wkeGwLYiZ1j683LsQoVAckep01NyPaFT28VCnrPYcvTVWdzdqjTTlq8Fz3v8AQv7o4TZ+GlfqMeJXmsCrSxNmbMSCAoBLanzrNFU4N4lnJFpCpeXFKPW0dVR4pPd7yA9IWyfR8bJYWSX4ROXaJzj3Nf3EVUuIas34npdC3XX2qzvjsf0+BGjUB1SQVKcwj9RHTJFgN63iwUuCESlZOs7eY3Gfj2bW09dTRrYpuGDl1tGKpdxudbdjZjka/d/bMmEnWaPUi4KnQMp4qfsPrArSnUcJZRavbSF1RdKXryZl72byNjnjdoxHkUrYMWvc3vqBW1at1jTaING6OjZwcVJvLT5Gy3b3/nwsYiZFmjUWUMxVlH5uYA3HrFSU7mUFh7Spe6DpXFR1IvVb96M3aXSfO8ZSKBISdM2YuRfvUZQAfOtpXbaxFYIKHR2nGalVm5eG5e/iQVWINwSCDcG+t73vfnfvqpl5yei1U1q42cuGORONm9J2IRAk0KT2+cWMbH2rKQT7hVuN20sNZPPV+jtKUtalJx8N693Ex9v9ImJxEZjRFgRhZspLOR3jMQLD1C/jWtS6lJYWwltNA0aM9eb1mue77kNqsd0mG7+/82Fw6wCJXyZsrFiCAxJAtbuJqzTuXCGrg4d5oOnc1nV1ms4ysGh2Btb0bELiCglZcxAY27TX7ZIB11PnUNOpqS1sZOheWiuKPUp6q9di4Hvebbj4yczOoXsqoUG4UL4+JJPvrNWo6jyzFhZRs6XVRed7yXN1t4XwUplRQ4ZSrKSQDqCDcd4I+00pVXTeUa6QsI3lNQk8Y25+nvMXbm0RiJ5JurEfWEEqDcXsASDYcbX95rFSevLWxgmtLfs9FUtbOOJmbqbxNgpXkWMSZky2JK21BvcA8q2o1XTeSHSFgrymoOWMPJrtqYwzTSzEZTI7MQDcDMb2BrSctaTZZt6XU0o087lgt4LEdXJHIBco6tbnlYNb7KxF6rTNqtPrIOHNNepuN7t5WxzRs0YjyKy2DFr3IN9QOVS1a3WNPBS0do5WUZRUs5+hJl6VZbAeiR6f7jf01N2x8jlfu1Df1j9PuD0qy/6SP6w/007Y/wAo/duP+q/T7kc3S3qbAtMyxLJ1uW+ZitspY6WBv8b7KhpVnDLxvOlf6MV5GEXLGr9jR4qbO7uRbOzNYd2Zi1gfC9RN5eTo04akFDfhJfAk+P34efCeizwLJ2QOszkPmX4slsts33686nlcuUdWSORS0LGjcdfSm1t3Y4Pet+4tbxb4vicPHhhCsUaFdFYtcItlU3A0HH3CsVK7nHVwb2eiI21Z1tbWb8MbyNwSsjK6mzKysp5FSCD5ioU8PKOpOEZwcXueUSLe3e045Yw8Co0ZNmVixIYarYgaXAPuqWrW6zejm6O0X2KTam2nwx8d5GjUJ1SQVKcwj9RHTBNZwYyuZTMOdYewLbxK0MlMwrODGsuZW9MMay5lGYDibVgZKihkUAoCisDwNDCK0Mi9ZwY1lzGamBrLmhesYGshQyL1nBhvG8GsGQDQChhtLeBQZ4i9Blbs7RemBlcymYVnAyuaK3pgzkpmFMGNZc0VBrGGMrgwaGSQVKcwj9RHTOtbhYrqdkSTZQxjOIex0vl1tfuro27xSyzxel6bqaRjTzjOqvUxNldI0c8qQ4jCoschC3zZwCxsMyldVv31pC5UnquJNc6BqUKbqUqjbW3l6bSNdJO7yYScGIWimVmVe5WW2dR4agjle3dUNzSUJZR1NCXsrqk41Nrjs8/E6LvXvF6DhsPIIlkzlVsTlt8Hmvex5Vbq1Orgng83o+x7ZWlByxjbz4kRfpWYgj0SPX/cP9FV+1t7NVHYXRtJp9a/T7jocUGfE3APwafjNZtNsmOkeyjTS5v5EN3gH+LxX08/8V6rVO8zuWX8tT/tXyMCtC0Z2w/ynDfTQ/xFrel30Vrv8Cp/a/kTbplUCXC2FuxJ+Jas3m9HB6NbYVPNfU55VM9Odi2btT0TYsOICK5RE0JsDmky8bHnXTjLUpKWDw1e37RpOVHWxlsjx6V2/wBJF9Yf6Kr9r/8AqdN9G1/qv0+5To82/n2hPnAUYu7Bb3AdbsACf1c3kKzb1M1H4jTFj1dnBp51Nnuf6Ec372b6PjZ1AsrHrE9l9SPc2Ye6oa8dWbR09EXHX2kXxWx+77E22uowOxUi0EsyhTzzS9uTyW48qsz/AIdHHM4Nrm90o5/0xefTd6s13RPs5R6RjJLBI1KKTw4ZpG9wyj3mtLWK2zZa6Q3Depbw3vb9F+p76V9nKy4fGxaq6hGI4EEZ4m+1h5Vm6gniSMdHrlxlO3nw2r6mn6LVB2gl/wBHL9wqK1/EL2n9lm9vFEg6V93NBjIl+LZZgOXBX93A+FuVT3VLK1kczo/f4fZ5vfuzz5FvZiD+70psL/C/xqxH+XybV2/21FeK+RqthdITYbDxwDDI4jBGYuQTck8MptxqOFxqpRwXLvQar1ZVesaztxj7k7333mOBWFlhWTrCwNzltlAPcDzq1XqqmlsPP6M0f2yUk5tauPeQ3dbbJxm2IpmjCXjdcoOYdlDrewqvSnr1c4O1pCz7Jo109bO1bfP3m63o6QThMVLhxho3CZO0Xyk5kVuGU241vVuNSbjgp2OhFc0FV6xrOdmOTxzIpvNv2cZAYTh0TtK2ZXzHsnhbKKgqXGvHGDrWOhVaVut12/dz95EjVc7ZIKlOYR+ojpnUt1v8hxPs4r8Jq/R/AfvPIaR/9rDzic12dEWmhVRctJGB6y4qlT2yWD1NxJRpTb5M6J01yi2FT53wre6yD7/uq3ePcea6MxetUlw2fUku9W8ZwOGw7iES5yq2LZbfB3vex5VPVq9XFPBy9H2HbK8462rjb8SGY/pMMkUkfoaLnRlv1l7ZgRe2TXjVZ3eVjB26XR3Ump9a9m3d9y50MfL4n6JPxms2feZjpK/4cPN/Ihu8H5Xi/p5/4r1Wqd9+Z27L+Wp/2r5GvrQtGdsP8pw300P8Rakpd9Fa7/l6n9r+RN+mc/C4X2JfxLVi83o4PRn8Op5r6nO6pnp8HY9mbW9F2LDOEDlEXsk2BzSZeNjz5V1Iz1KKkeFr23adJzpZxlvb5Gh/9VW/0SfW/wD51W7Z4HS/dv8A/V+n3ILBtBkxAxCizLJ1gF+/Pmy35d1VtfEtZHoJUIzoOi9zWPhjJ1refYS46TZ2ITVCwznnER1ov71K/t10KlPrHGSPG2V47OFajLfw8933Il0s7U6zFJAuohXgO+SSxItzy5R7zUF1LWmo8js9Hrfq7d1pf1fJEzTdmQbLGDiZUkdB1jNe12OaXhz1X1VZ6p9VqI4Tv4O/dxUTaT2JeG4uQ7syHZrYKZ1dgpVGW9hY5ouPI2HqFFSfVajNZX8VfK5pppZy18/U5/0WqRtFQRYiOYEHuIsCPOqlr+Kek09JSsdZcWmS/Zm3VO0MbgJ7GORj1YPC5jXPH7xcjxB51YhU/iSgziV7JqzpXVLelt9djPe1tj+ibHxUF7hesKnvytLmW/jY291Jw1KLRi3uu06Sp1WtrxnzSOOmuet57ee5nUumb5PCe3J+EVdvNyPJ9GvxKnl9SMdGH+Yw+zL+A1Da/iHU0/8AyT80TDejpAOFxUsHoqvkydoyZScyK3DIbcbce6rFW51JOODi2OhO00I1esaznZjk8cyF73b4HHJGhgWLIxa4fNe6kWtlFuNVqtfrFjB3NHaK7HOUtfWzs3ePmRg1AdckFSnMI/UR0yfbob4YTD4M4bERyPmaTMAoZSrngbsO6rdGtCMNWR5vSWirm4uuupNLdx27DLh3x2TAesw+BYSC9jkRSP2ixK+6tlWox2pbSGeitI1vZrVdnm38CEbx7alxkzTSWBIsqjgijgo595v3kn1VVqVHOWszv2VnC0pKnDzfizoOK362ZNHHHPh5JAlrBkUgMFtcdqrjuKUlho83T0Nf0puVKSTfJvOPQwf7w7C/0J+qX+utOtoflJ+waX/1fizT7ibyQYKbEPIrlZBZQgBIs5IuCRbS1R0asYSbL2ltH17ulCMcZW/L8Ddy7zbEZmZsExZiWYmJbkk3JPb4k1K6tBvOChDRulYRUY1MJeLIrvdjsHK8ZwcJiUKQ4KhbtfQ6E91V6soNrUR2NHUbqlGSuZZedm3JqtmziOaGQ8EkjY242Vwxt46VpCWrJMt14OdKUFxTXqjpO0999k4gqZsNJIVuFzRqbA8bdursq9KW9Hl6Oh9JUMqnNLPJ/Y0W8G2dkyQSJh8IUmNsjGNVt2gTqGPdce+oalSjq7EdCztNJQrRlWqZit+02Oxt9MAuBiwuIikkyqA4yKUJDZhxYeFSQr01BRkVLjRF5K5lXpNLL2bfsP7w7C/0LfVL/XWOsoflM9g0v/q/FkH23NC88rwJkiY3RbAZRlGlgTbW9Vqji5ZjuO/aQqxoKNV5lxZONzd/4cNhUgnWRmjLBSoBGQm6g3Ita5HuFWqNzGMMM4OktCVa9w6tLGGRLZ204zjhicTmK9aZGCjMSblkGpGgNvcKrxmus1pHYrW1RWfU0cZxq8vMz9+N6fTJkaIukaLYAnKSxN2JAPqHurevW137LK2itGK2ptVEm2/PyPO5G8/oeILyl3idSrAHMb8VIDHnp76xRraksyM6U0armjimkpJ+Rm4HeTCxbUfGKsnUurkrlXMHcDNYZrWuL8e+tlVgquutxXq2FxUsFbSa1k+ezC8TQ7w7UE2MmxERZQzh0J0YEBbHwNxUU5pzconTs7Z07aNGpt2YeNpMdtdIEOIwEkLI4ndADYDq8wIuQb3sbcqs1LmMoY4nDttCVaF3GomtVPntwc5NUk9uT08tqZNOkHeuDGpAsSuOrZic4A4gAWsTVm4rRqJYOFofRtaznN1MbeXmafcza0eFxcc8gYqocEKAT2lIHEio6NRQlll7SlrO5t3ThvyvgTHHb27GmdpJcG7u1rs0akmwAFzn5AD3VZdajJ5aOJS0XpSnFRp1MLwbNJvLtfZcmHdMLhTHKSmVjGq2AcFtQx4reoqk6Tj7K2l6ytNI06ylWnmO3KyyGmqx3SQVKcwj9RHTFOJpwK1knh3BTiQz3MpQ0e8UMMVngSLcKwaCsG8RQ3QrJCKIlpijMVe+xRGaPfQozMu8VojTmK1Y/rXuKVtwN3vFZW4zT7wrP9JNLvisPcVpCsRJYfhisMh4Cs8DFPuoUEt6FDVFaGF3ihrBMSCpTm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32" y="34887"/>
            <a:ext cx="2246864" cy="4073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23707" r="43258" b="26461"/>
          <a:stretch/>
        </p:blipFill>
        <p:spPr bwMode="auto">
          <a:xfrm>
            <a:off x="3829549" y="2204864"/>
            <a:ext cx="148490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4" t="41605" r="17109" b="39411"/>
          <a:stretch/>
        </p:blipFill>
        <p:spPr bwMode="auto">
          <a:xfrm>
            <a:off x="494859" y="3537160"/>
            <a:ext cx="4154572" cy="133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41605" r="50458" b="39411"/>
          <a:stretch/>
        </p:blipFill>
        <p:spPr bwMode="auto">
          <a:xfrm>
            <a:off x="1863011" y="4977320"/>
            <a:ext cx="4149149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563</Words>
  <Application>Microsoft Office PowerPoint</Application>
  <PresentationFormat>Presentazione su schermo (4:3)</PresentationFormat>
  <Paragraphs>184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Gallarate</dc:creator>
  <cp:lastModifiedBy>Emanuele Bredice</cp:lastModifiedBy>
  <cp:revision>380</cp:revision>
  <cp:lastPrinted>2018-12-17T16:04:57Z</cp:lastPrinted>
  <dcterms:created xsi:type="dcterms:W3CDTF">2017-01-24T15:47:22Z</dcterms:created>
  <dcterms:modified xsi:type="dcterms:W3CDTF">2019-03-11T14:46:51Z</dcterms:modified>
</cp:coreProperties>
</file>